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3" r:id="rId7"/>
    <p:sldId id="264" r:id="rId8"/>
    <p:sldId id="265" r:id="rId9"/>
    <p:sldId id="267" r:id="rId10"/>
    <p:sldId id="269" r:id="rId11"/>
    <p:sldId id="268" r:id="rId12"/>
    <p:sldId id="270"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F64553-252D-4154-8963-D5935EA81D2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EA6D38D5-ABDD-435B-8DC1-D7ED0DA7A9A6}">
      <dgm:prSet phldrT="[Texte]"/>
      <dgm:spPr>
        <a:solidFill>
          <a:schemeClr val="accent6">
            <a:lumMod val="75000"/>
          </a:schemeClr>
        </a:solidFill>
      </dgm:spPr>
      <dgm:t>
        <a:bodyPr/>
        <a:lstStyle/>
        <a:p>
          <a:r>
            <a:rPr lang="fr-FR" dirty="0" smtClean="0"/>
            <a:t>Les conjoints peuvent se mettre d’accord</a:t>
          </a:r>
          <a:endParaRPr lang="fr-FR" dirty="0"/>
        </a:p>
      </dgm:t>
    </dgm:pt>
    <dgm:pt modelId="{50FCEC24-8C02-41C7-9CCC-FD354A05BE33}" type="parTrans" cxnId="{6A312815-2EF0-4C81-A84E-6BB188533A96}">
      <dgm:prSet/>
      <dgm:spPr/>
      <dgm:t>
        <a:bodyPr/>
        <a:lstStyle/>
        <a:p>
          <a:endParaRPr lang="fr-FR"/>
        </a:p>
      </dgm:t>
    </dgm:pt>
    <dgm:pt modelId="{E990AE8E-1CE5-4D3E-92CE-735E66E7E9D4}" type="sibTrans" cxnId="{6A312815-2EF0-4C81-A84E-6BB188533A96}">
      <dgm:prSet/>
      <dgm:spPr/>
      <dgm:t>
        <a:bodyPr/>
        <a:lstStyle/>
        <a:p>
          <a:endParaRPr lang="fr-FR"/>
        </a:p>
      </dgm:t>
    </dgm:pt>
    <dgm:pt modelId="{DB81CFB2-B027-47F4-827F-6595CBD9A2E3}">
      <dgm:prSet phldrT="[Texte]"/>
      <dgm:spPr/>
      <dgm:t>
        <a:bodyPr/>
        <a:lstStyle/>
        <a:p>
          <a:pPr algn="just"/>
          <a:r>
            <a:rPr lang="fr-FR" dirty="0" smtClean="0"/>
            <a:t>Ils peuvent ainsi décider qui gardera le domicile conjugal le temps de la procédure de divorce</a:t>
          </a:r>
          <a:endParaRPr lang="fr-FR" dirty="0"/>
        </a:p>
      </dgm:t>
    </dgm:pt>
    <dgm:pt modelId="{60C3B637-F357-4C01-B027-5C9391050976}" type="parTrans" cxnId="{332BDC58-15DA-4CB4-AF3A-32E7CDFF0E26}">
      <dgm:prSet/>
      <dgm:spPr/>
      <dgm:t>
        <a:bodyPr/>
        <a:lstStyle/>
        <a:p>
          <a:endParaRPr lang="fr-FR"/>
        </a:p>
      </dgm:t>
    </dgm:pt>
    <dgm:pt modelId="{766109F4-2776-4774-9B11-9DCD2C9A3D72}" type="sibTrans" cxnId="{332BDC58-15DA-4CB4-AF3A-32E7CDFF0E26}">
      <dgm:prSet/>
      <dgm:spPr/>
      <dgm:t>
        <a:bodyPr/>
        <a:lstStyle/>
        <a:p>
          <a:endParaRPr lang="fr-FR"/>
        </a:p>
      </dgm:t>
    </dgm:pt>
    <dgm:pt modelId="{26D7C007-3B31-456E-A5E5-D9DCA6DD5F3A}">
      <dgm:prSet phldrT="[Texte]"/>
      <dgm:spPr/>
      <dgm:t>
        <a:bodyPr/>
        <a:lstStyle/>
        <a:p>
          <a:pPr algn="just"/>
          <a:r>
            <a:rPr lang="fr-FR" dirty="0" smtClean="0"/>
            <a:t>Usages : celui qui garde la résidence habituelle des enfants conserve le logement ; ou celui qui n’est pas en mesure de se reloger.</a:t>
          </a:r>
          <a:endParaRPr lang="fr-FR" dirty="0"/>
        </a:p>
      </dgm:t>
    </dgm:pt>
    <dgm:pt modelId="{41EBAAB2-AD55-4E1E-9F36-41CC028DE523}" type="parTrans" cxnId="{9A7CD806-A73E-4D6F-9D5D-5E5079669C64}">
      <dgm:prSet/>
      <dgm:spPr/>
      <dgm:t>
        <a:bodyPr/>
        <a:lstStyle/>
        <a:p>
          <a:endParaRPr lang="fr-FR"/>
        </a:p>
      </dgm:t>
    </dgm:pt>
    <dgm:pt modelId="{EB1CBD83-2C3F-4618-81F2-1DE603194D3F}" type="sibTrans" cxnId="{9A7CD806-A73E-4D6F-9D5D-5E5079669C64}">
      <dgm:prSet/>
      <dgm:spPr/>
      <dgm:t>
        <a:bodyPr/>
        <a:lstStyle/>
        <a:p>
          <a:endParaRPr lang="fr-FR"/>
        </a:p>
      </dgm:t>
    </dgm:pt>
    <dgm:pt modelId="{168440E7-5158-4B3C-8836-1CE0FE6030B8}">
      <dgm:prSet phldrT="[Texte]"/>
      <dgm:spPr>
        <a:solidFill>
          <a:schemeClr val="accent6">
            <a:lumMod val="75000"/>
          </a:schemeClr>
        </a:solidFill>
      </dgm:spPr>
      <dgm:t>
        <a:bodyPr/>
        <a:lstStyle/>
        <a:p>
          <a:r>
            <a:rPr lang="fr-FR" dirty="0" smtClean="0"/>
            <a:t>Faire acter par écrit cet accord</a:t>
          </a:r>
          <a:endParaRPr lang="fr-FR" dirty="0"/>
        </a:p>
      </dgm:t>
    </dgm:pt>
    <dgm:pt modelId="{07CCE418-687F-4166-ADAE-90AD0B048585}" type="parTrans" cxnId="{CCE5EA3A-F34F-48E7-96C3-D331B7156A16}">
      <dgm:prSet/>
      <dgm:spPr/>
      <dgm:t>
        <a:bodyPr/>
        <a:lstStyle/>
        <a:p>
          <a:endParaRPr lang="fr-FR"/>
        </a:p>
      </dgm:t>
    </dgm:pt>
    <dgm:pt modelId="{36415B4A-36F0-43A3-A3E7-B44C8EC6AD1D}" type="sibTrans" cxnId="{CCE5EA3A-F34F-48E7-96C3-D331B7156A16}">
      <dgm:prSet/>
      <dgm:spPr/>
      <dgm:t>
        <a:bodyPr/>
        <a:lstStyle/>
        <a:p>
          <a:endParaRPr lang="fr-FR"/>
        </a:p>
      </dgm:t>
    </dgm:pt>
    <dgm:pt modelId="{DC7C7F18-31FE-46F3-999A-192D411FF6CB}">
      <dgm:prSet phldrT="[Texte]"/>
      <dgm:spPr/>
      <dgm:t>
        <a:bodyPr/>
        <a:lstStyle/>
        <a:p>
          <a:pPr algn="l"/>
          <a:r>
            <a:rPr lang="fr-FR" dirty="0" smtClean="0"/>
            <a:t>Cela évite toute contestation ultérieure (comme l’abandon du domicile conjugal)</a:t>
          </a:r>
          <a:endParaRPr lang="fr-FR" dirty="0"/>
        </a:p>
      </dgm:t>
    </dgm:pt>
    <dgm:pt modelId="{987FDE05-53D4-4682-BE0D-D73721B54C10}" type="parTrans" cxnId="{A4CB2654-9414-4A72-B5B1-7A2B9B0FE0D8}">
      <dgm:prSet/>
      <dgm:spPr/>
      <dgm:t>
        <a:bodyPr/>
        <a:lstStyle/>
        <a:p>
          <a:endParaRPr lang="fr-FR"/>
        </a:p>
      </dgm:t>
    </dgm:pt>
    <dgm:pt modelId="{1AA6F7C8-E9F1-4DE0-81A7-76CA977C322B}" type="sibTrans" cxnId="{A4CB2654-9414-4A72-B5B1-7A2B9B0FE0D8}">
      <dgm:prSet/>
      <dgm:spPr/>
      <dgm:t>
        <a:bodyPr/>
        <a:lstStyle/>
        <a:p>
          <a:endParaRPr lang="fr-FR"/>
        </a:p>
      </dgm:t>
    </dgm:pt>
    <dgm:pt modelId="{4E0742C1-2202-45DF-A60D-3A702E4DD12F}" type="pres">
      <dgm:prSet presAssocID="{3FF64553-252D-4154-8963-D5935EA81D2B}" presName="Name0" presStyleCnt="0">
        <dgm:presLayoutVars>
          <dgm:dir/>
          <dgm:animLvl val="lvl"/>
          <dgm:resizeHandles val="exact"/>
        </dgm:presLayoutVars>
      </dgm:prSet>
      <dgm:spPr/>
    </dgm:pt>
    <dgm:pt modelId="{2134880C-257D-497B-AD77-39CCA713F348}" type="pres">
      <dgm:prSet presAssocID="{EA6D38D5-ABDD-435B-8DC1-D7ED0DA7A9A6}" presName="linNode" presStyleCnt="0"/>
      <dgm:spPr/>
    </dgm:pt>
    <dgm:pt modelId="{C3B95EB7-F218-4217-A224-A2CA4198E357}" type="pres">
      <dgm:prSet presAssocID="{EA6D38D5-ABDD-435B-8DC1-D7ED0DA7A9A6}" presName="parentText" presStyleLbl="node1" presStyleIdx="0" presStyleCnt="2">
        <dgm:presLayoutVars>
          <dgm:chMax val="1"/>
          <dgm:bulletEnabled val="1"/>
        </dgm:presLayoutVars>
      </dgm:prSet>
      <dgm:spPr/>
      <dgm:t>
        <a:bodyPr/>
        <a:lstStyle/>
        <a:p>
          <a:endParaRPr lang="fr-FR"/>
        </a:p>
      </dgm:t>
    </dgm:pt>
    <dgm:pt modelId="{21AE0A4E-869A-4073-AB6A-E8A304DDE038}" type="pres">
      <dgm:prSet presAssocID="{EA6D38D5-ABDD-435B-8DC1-D7ED0DA7A9A6}" presName="descendantText" presStyleLbl="alignAccFollowNode1" presStyleIdx="0" presStyleCnt="2">
        <dgm:presLayoutVars>
          <dgm:bulletEnabled val="1"/>
        </dgm:presLayoutVars>
      </dgm:prSet>
      <dgm:spPr/>
      <dgm:t>
        <a:bodyPr/>
        <a:lstStyle/>
        <a:p>
          <a:endParaRPr lang="fr-FR"/>
        </a:p>
      </dgm:t>
    </dgm:pt>
    <dgm:pt modelId="{0AE92E82-318A-45FC-A900-2F54A437CB04}" type="pres">
      <dgm:prSet presAssocID="{E990AE8E-1CE5-4D3E-92CE-735E66E7E9D4}" presName="sp" presStyleCnt="0"/>
      <dgm:spPr/>
    </dgm:pt>
    <dgm:pt modelId="{5EADB7FB-E1AC-4C9A-88D2-690238B18B7D}" type="pres">
      <dgm:prSet presAssocID="{168440E7-5158-4B3C-8836-1CE0FE6030B8}" presName="linNode" presStyleCnt="0"/>
      <dgm:spPr/>
    </dgm:pt>
    <dgm:pt modelId="{91539D02-CA03-41F5-930C-3AD18A85C2D4}" type="pres">
      <dgm:prSet presAssocID="{168440E7-5158-4B3C-8836-1CE0FE6030B8}" presName="parentText" presStyleLbl="node1" presStyleIdx="1" presStyleCnt="2">
        <dgm:presLayoutVars>
          <dgm:chMax val="1"/>
          <dgm:bulletEnabled val="1"/>
        </dgm:presLayoutVars>
      </dgm:prSet>
      <dgm:spPr/>
    </dgm:pt>
    <dgm:pt modelId="{B89BD3CE-0FBB-4041-B12A-43903C9D4749}" type="pres">
      <dgm:prSet presAssocID="{168440E7-5158-4B3C-8836-1CE0FE6030B8}" presName="descendantText" presStyleLbl="alignAccFollowNode1" presStyleIdx="1" presStyleCnt="2">
        <dgm:presLayoutVars>
          <dgm:bulletEnabled val="1"/>
        </dgm:presLayoutVars>
      </dgm:prSet>
      <dgm:spPr/>
      <dgm:t>
        <a:bodyPr/>
        <a:lstStyle/>
        <a:p>
          <a:endParaRPr lang="fr-FR"/>
        </a:p>
      </dgm:t>
    </dgm:pt>
  </dgm:ptLst>
  <dgm:cxnLst>
    <dgm:cxn modelId="{9A7CD806-A73E-4D6F-9D5D-5E5079669C64}" srcId="{EA6D38D5-ABDD-435B-8DC1-D7ED0DA7A9A6}" destId="{26D7C007-3B31-456E-A5E5-D9DCA6DD5F3A}" srcOrd="1" destOrd="0" parTransId="{41EBAAB2-AD55-4E1E-9F36-41CC028DE523}" sibTransId="{EB1CBD83-2C3F-4618-81F2-1DE603194D3F}"/>
    <dgm:cxn modelId="{C3D7D7D5-600E-4703-BD58-4ACFA4B94889}" type="presOf" srcId="{DC7C7F18-31FE-46F3-999A-192D411FF6CB}" destId="{B89BD3CE-0FBB-4041-B12A-43903C9D4749}" srcOrd="0" destOrd="0" presId="urn:microsoft.com/office/officeart/2005/8/layout/vList5"/>
    <dgm:cxn modelId="{6A312815-2EF0-4C81-A84E-6BB188533A96}" srcId="{3FF64553-252D-4154-8963-D5935EA81D2B}" destId="{EA6D38D5-ABDD-435B-8DC1-D7ED0DA7A9A6}" srcOrd="0" destOrd="0" parTransId="{50FCEC24-8C02-41C7-9CCC-FD354A05BE33}" sibTransId="{E990AE8E-1CE5-4D3E-92CE-735E66E7E9D4}"/>
    <dgm:cxn modelId="{E0648750-8E50-4946-9988-5BC737FAC742}" type="presOf" srcId="{3FF64553-252D-4154-8963-D5935EA81D2B}" destId="{4E0742C1-2202-45DF-A60D-3A702E4DD12F}" srcOrd="0" destOrd="0" presId="urn:microsoft.com/office/officeart/2005/8/layout/vList5"/>
    <dgm:cxn modelId="{332BDC58-15DA-4CB4-AF3A-32E7CDFF0E26}" srcId="{EA6D38D5-ABDD-435B-8DC1-D7ED0DA7A9A6}" destId="{DB81CFB2-B027-47F4-827F-6595CBD9A2E3}" srcOrd="0" destOrd="0" parTransId="{60C3B637-F357-4C01-B027-5C9391050976}" sibTransId="{766109F4-2776-4774-9B11-9DCD2C9A3D72}"/>
    <dgm:cxn modelId="{758BF1BC-6173-4818-AB1A-428E8F92F4A6}" type="presOf" srcId="{DB81CFB2-B027-47F4-827F-6595CBD9A2E3}" destId="{21AE0A4E-869A-4073-AB6A-E8A304DDE038}" srcOrd="0" destOrd="0" presId="urn:microsoft.com/office/officeart/2005/8/layout/vList5"/>
    <dgm:cxn modelId="{A4CB2654-9414-4A72-B5B1-7A2B9B0FE0D8}" srcId="{168440E7-5158-4B3C-8836-1CE0FE6030B8}" destId="{DC7C7F18-31FE-46F3-999A-192D411FF6CB}" srcOrd="0" destOrd="0" parTransId="{987FDE05-53D4-4682-BE0D-D73721B54C10}" sibTransId="{1AA6F7C8-E9F1-4DE0-81A7-76CA977C322B}"/>
    <dgm:cxn modelId="{4207BBB8-C368-4A7B-9191-7BE16D6815AF}" type="presOf" srcId="{EA6D38D5-ABDD-435B-8DC1-D7ED0DA7A9A6}" destId="{C3B95EB7-F218-4217-A224-A2CA4198E357}" srcOrd="0" destOrd="0" presId="urn:microsoft.com/office/officeart/2005/8/layout/vList5"/>
    <dgm:cxn modelId="{F56CCD55-F1C2-4826-80C8-76DEDC3C317A}" type="presOf" srcId="{26D7C007-3B31-456E-A5E5-D9DCA6DD5F3A}" destId="{21AE0A4E-869A-4073-AB6A-E8A304DDE038}" srcOrd="0" destOrd="1" presId="urn:microsoft.com/office/officeart/2005/8/layout/vList5"/>
    <dgm:cxn modelId="{CCE5EA3A-F34F-48E7-96C3-D331B7156A16}" srcId="{3FF64553-252D-4154-8963-D5935EA81D2B}" destId="{168440E7-5158-4B3C-8836-1CE0FE6030B8}" srcOrd="1" destOrd="0" parTransId="{07CCE418-687F-4166-ADAE-90AD0B048585}" sibTransId="{36415B4A-36F0-43A3-A3E7-B44C8EC6AD1D}"/>
    <dgm:cxn modelId="{A95B906C-50D9-469A-8F2A-B9327A553577}" type="presOf" srcId="{168440E7-5158-4B3C-8836-1CE0FE6030B8}" destId="{91539D02-CA03-41F5-930C-3AD18A85C2D4}" srcOrd="0" destOrd="0" presId="urn:microsoft.com/office/officeart/2005/8/layout/vList5"/>
    <dgm:cxn modelId="{685591BB-5B7B-48CF-A001-03CF9C00ADB9}" type="presParOf" srcId="{4E0742C1-2202-45DF-A60D-3A702E4DD12F}" destId="{2134880C-257D-497B-AD77-39CCA713F348}" srcOrd="0" destOrd="0" presId="urn:microsoft.com/office/officeart/2005/8/layout/vList5"/>
    <dgm:cxn modelId="{583CE633-AA19-469D-B928-EB3A446BCF47}" type="presParOf" srcId="{2134880C-257D-497B-AD77-39CCA713F348}" destId="{C3B95EB7-F218-4217-A224-A2CA4198E357}" srcOrd="0" destOrd="0" presId="urn:microsoft.com/office/officeart/2005/8/layout/vList5"/>
    <dgm:cxn modelId="{52920209-374D-48F0-8286-338873E368BF}" type="presParOf" srcId="{2134880C-257D-497B-AD77-39CCA713F348}" destId="{21AE0A4E-869A-4073-AB6A-E8A304DDE038}" srcOrd="1" destOrd="0" presId="urn:microsoft.com/office/officeart/2005/8/layout/vList5"/>
    <dgm:cxn modelId="{0570588C-C00D-4ED7-9CC8-4B5733756A5A}" type="presParOf" srcId="{4E0742C1-2202-45DF-A60D-3A702E4DD12F}" destId="{0AE92E82-318A-45FC-A900-2F54A437CB04}" srcOrd="1" destOrd="0" presId="urn:microsoft.com/office/officeart/2005/8/layout/vList5"/>
    <dgm:cxn modelId="{7B220487-5EC8-4E8F-8830-2578D71C2114}" type="presParOf" srcId="{4E0742C1-2202-45DF-A60D-3A702E4DD12F}" destId="{5EADB7FB-E1AC-4C9A-88D2-690238B18B7D}" srcOrd="2" destOrd="0" presId="urn:microsoft.com/office/officeart/2005/8/layout/vList5"/>
    <dgm:cxn modelId="{CD7B6119-C5B3-4C88-AD81-DF12B235701F}" type="presParOf" srcId="{5EADB7FB-E1AC-4C9A-88D2-690238B18B7D}" destId="{91539D02-CA03-41F5-930C-3AD18A85C2D4}" srcOrd="0" destOrd="0" presId="urn:microsoft.com/office/officeart/2005/8/layout/vList5"/>
    <dgm:cxn modelId="{5119D721-906B-44E2-AD63-39E54584030D}" type="presParOf" srcId="{5EADB7FB-E1AC-4C9A-88D2-690238B18B7D}" destId="{B89BD3CE-0FBB-4041-B12A-43903C9D4749}" srcOrd="1" destOrd="0" presId="urn:microsoft.com/office/officeart/2005/8/layout/vList5"/>
  </dgm:cxnLst>
  <dgm:bg/>
  <dgm:whole/>
</dgm:dataModel>
</file>

<file path=ppt/diagrams/data2.xml><?xml version="1.0" encoding="utf-8"?>
<dgm:dataModel xmlns:dgm="http://schemas.openxmlformats.org/drawingml/2006/diagram" xmlns:a="http://schemas.openxmlformats.org/drawingml/2006/main">
  <dgm:ptLst>
    <dgm:pt modelId="{7F4836FD-430A-4637-A41F-7A792169134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41114AEE-BDC7-46D9-B3B3-ADFCFE8E532C}">
      <dgm:prSet phldrT="[Texte]"/>
      <dgm:spPr>
        <a:solidFill>
          <a:schemeClr val="accent6">
            <a:lumMod val="75000"/>
          </a:schemeClr>
        </a:solidFill>
      </dgm:spPr>
      <dgm:t>
        <a:bodyPr/>
        <a:lstStyle/>
        <a:p>
          <a:r>
            <a:rPr lang="fr-FR" dirty="0" smtClean="0"/>
            <a:t>Attribution </a:t>
          </a:r>
          <a:r>
            <a:rPr lang="fr-FR" b="1" u="sng" dirty="0" smtClean="0"/>
            <a:t>provisoire </a:t>
          </a:r>
          <a:r>
            <a:rPr lang="fr-FR" dirty="0" smtClean="0"/>
            <a:t>par le juge à défaut d’accord</a:t>
          </a:r>
          <a:endParaRPr lang="fr-FR" dirty="0"/>
        </a:p>
      </dgm:t>
    </dgm:pt>
    <dgm:pt modelId="{E38940CD-3297-4DBE-8845-7C00A4C35974}" type="parTrans" cxnId="{7973ED8A-B943-4B5B-AF8C-D6A6C65A05D3}">
      <dgm:prSet/>
      <dgm:spPr/>
      <dgm:t>
        <a:bodyPr/>
        <a:lstStyle/>
        <a:p>
          <a:endParaRPr lang="fr-FR"/>
        </a:p>
      </dgm:t>
    </dgm:pt>
    <dgm:pt modelId="{C2EA7C79-4C4A-4E60-8E1A-740E88DEECEC}" type="sibTrans" cxnId="{7973ED8A-B943-4B5B-AF8C-D6A6C65A05D3}">
      <dgm:prSet/>
      <dgm:spPr/>
      <dgm:t>
        <a:bodyPr/>
        <a:lstStyle/>
        <a:p>
          <a:endParaRPr lang="fr-FR"/>
        </a:p>
      </dgm:t>
    </dgm:pt>
    <dgm:pt modelId="{C4C15B8E-D7DF-4499-81BE-D9D7970B7BA8}">
      <dgm:prSet phldrT="[Texte]"/>
      <dgm:spPr/>
      <dgm:t>
        <a:bodyPr/>
        <a:lstStyle/>
        <a:p>
          <a:r>
            <a:rPr lang="fr-FR" dirty="0" smtClean="0"/>
            <a:t>Le juge attribuera le logement conjugal à titre provisoire le temps de la procédure de divorce</a:t>
          </a:r>
          <a:endParaRPr lang="fr-FR" dirty="0"/>
        </a:p>
      </dgm:t>
    </dgm:pt>
    <dgm:pt modelId="{A327086B-C4D7-4409-9D5E-65049F3D2903}" type="parTrans" cxnId="{A973FCE6-87A5-4707-BF32-A6339DCD1CB3}">
      <dgm:prSet/>
      <dgm:spPr/>
      <dgm:t>
        <a:bodyPr/>
        <a:lstStyle/>
        <a:p>
          <a:endParaRPr lang="fr-FR"/>
        </a:p>
      </dgm:t>
    </dgm:pt>
    <dgm:pt modelId="{9882F5ED-DCA8-4717-B148-25392AA14528}" type="sibTrans" cxnId="{A973FCE6-87A5-4707-BF32-A6339DCD1CB3}">
      <dgm:prSet/>
      <dgm:spPr/>
      <dgm:t>
        <a:bodyPr/>
        <a:lstStyle/>
        <a:p>
          <a:endParaRPr lang="fr-FR"/>
        </a:p>
      </dgm:t>
    </dgm:pt>
    <dgm:pt modelId="{2E44BD76-9C5F-4D3E-9F76-10EB6F9F3A6D}">
      <dgm:prSet phldrT="[Texte]"/>
      <dgm:spPr/>
      <dgm:t>
        <a:bodyPr/>
        <a:lstStyle/>
        <a:p>
          <a:r>
            <a:rPr lang="fr-FR" dirty="0" smtClean="0"/>
            <a:t>Lors de l’audience de conciliation</a:t>
          </a:r>
          <a:endParaRPr lang="fr-FR" dirty="0"/>
        </a:p>
      </dgm:t>
    </dgm:pt>
    <dgm:pt modelId="{DF586CF9-332E-4606-8884-036BB93DEF95}" type="parTrans" cxnId="{6BAD4F8A-0E81-41F3-ACAC-369A3A36B085}">
      <dgm:prSet/>
      <dgm:spPr/>
      <dgm:t>
        <a:bodyPr/>
        <a:lstStyle/>
        <a:p>
          <a:endParaRPr lang="fr-FR"/>
        </a:p>
      </dgm:t>
    </dgm:pt>
    <dgm:pt modelId="{A86185D6-39AB-41ED-805B-3DE536CAA1C7}" type="sibTrans" cxnId="{6BAD4F8A-0E81-41F3-ACAC-369A3A36B085}">
      <dgm:prSet/>
      <dgm:spPr/>
      <dgm:t>
        <a:bodyPr/>
        <a:lstStyle/>
        <a:p>
          <a:endParaRPr lang="fr-FR"/>
        </a:p>
      </dgm:t>
    </dgm:pt>
    <dgm:pt modelId="{79690AB3-994B-4060-8FA5-C74939A71067}">
      <dgm:prSet phldrT="[Texte]"/>
      <dgm:spPr>
        <a:solidFill>
          <a:schemeClr val="accent6">
            <a:lumMod val="75000"/>
          </a:schemeClr>
        </a:solidFill>
      </dgm:spPr>
      <dgm:t>
        <a:bodyPr/>
        <a:lstStyle/>
        <a:p>
          <a:r>
            <a:rPr lang="fr-FR" dirty="0" smtClean="0"/>
            <a:t>Appréciation au cas par cas</a:t>
          </a:r>
          <a:endParaRPr lang="fr-FR" dirty="0"/>
        </a:p>
      </dgm:t>
    </dgm:pt>
    <dgm:pt modelId="{A33F4FAA-5D21-475E-A994-DC3F43BA4D87}" type="parTrans" cxnId="{E6C9C767-3B9D-4C16-8AA3-4B7ED31DEC49}">
      <dgm:prSet/>
      <dgm:spPr/>
      <dgm:t>
        <a:bodyPr/>
        <a:lstStyle/>
        <a:p>
          <a:endParaRPr lang="fr-FR"/>
        </a:p>
      </dgm:t>
    </dgm:pt>
    <dgm:pt modelId="{5A44608C-6E22-4A0A-8F9D-C95F112C4778}" type="sibTrans" cxnId="{E6C9C767-3B9D-4C16-8AA3-4B7ED31DEC49}">
      <dgm:prSet/>
      <dgm:spPr/>
      <dgm:t>
        <a:bodyPr/>
        <a:lstStyle/>
        <a:p>
          <a:endParaRPr lang="fr-FR"/>
        </a:p>
      </dgm:t>
    </dgm:pt>
    <dgm:pt modelId="{4E38CB0F-8891-476B-B620-4B9EB82B0C70}">
      <dgm:prSet phldrT="[Texte]"/>
      <dgm:spPr/>
      <dgm:t>
        <a:bodyPr/>
        <a:lstStyle/>
        <a:p>
          <a:r>
            <a:rPr lang="fr-FR" dirty="0" smtClean="0"/>
            <a:t>En fonction de la situation financière des époux ; de l’intérêt des enfants ; de qui est resté dans le logement après la séparation de fait </a:t>
          </a:r>
          <a:r>
            <a:rPr lang="fr-FR" dirty="0" err="1" smtClean="0"/>
            <a:t>etc</a:t>
          </a:r>
          <a:endParaRPr lang="fr-FR" dirty="0"/>
        </a:p>
      </dgm:t>
    </dgm:pt>
    <dgm:pt modelId="{B0B8D11A-6537-4D29-9872-88DF57716683}" type="parTrans" cxnId="{F9A80521-583F-4558-884C-58CFC4FD8D99}">
      <dgm:prSet/>
      <dgm:spPr/>
      <dgm:t>
        <a:bodyPr/>
        <a:lstStyle/>
        <a:p>
          <a:endParaRPr lang="fr-FR"/>
        </a:p>
      </dgm:t>
    </dgm:pt>
    <dgm:pt modelId="{74906296-6DF7-4F26-81FD-0196E0AA9A23}" type="sibTrans" cxnId="{F9A80521-583F-4558-884C-58CFC4FD8D99}">
      <dgm:prSet/>
      <dgm:spPr/>
      <dgm:t>
        <a:bodyPr/>
        <a:lstStyle/>
        <a:p>
          <a:endParaRPr lang="fr-FR"/>
        </a:p>
      </dgm:t>
    </dgm:pt>
    <dgm:pt modelId="{0F9A6679-19BC-48A1-8B58-6F3928FC353C}">
      <dgm:prSet phldrT="[Texte]"/>
      <dgm:spPr>
        <a:solidFill>
          <a:schemeClr val="accent6">
            <a:lumMod val="75000"/>
          </a:schemeClr>
        </a:solidFill>
      </dgm:spPr>
      <dgm:t>
        <a:bodyPr/>
        <a:lstStyle/>
        <a:p>
          <a:r>
            <a:rPr lang="fr-FR" dirty="0" smtClean="0"/>
            <a:t>Important</a:t>
          </a:r>
          <a:endParaRPr lang="fr-FR" dirty="0"/>
        </a:p>
      </dgm:t>
    </dgm:pt>
    <dgm:pt modelId="{E1C2EC19-9486-4C52-8E02-42E1D0829FE3}" type="parTrans" cxnId="{B584023E-43F4-4062-AA85-A0B91C409C02}">
      <dgm:prSet/>
      <dgm:spPr/>
      <dgm:t>
        <a:bodyPr/>
        <a:lstStyle/>
        <a:p>
          <a:endParaRPr lang="fr-FR"/>
        </a:p>
      </dgm:t>
    </dgm:pt>
    <dgm:pt modelId="{35A3E611-A001-4D21-8134-C5DB85880276}" type="sibTrans" cxnId="{B584023E-43F4-4062-AA85-A0B91C409C02}">
      <dgm:prSet/>
      <dgm:spPr/>
      <dgm:t>
        <a:bodyPr/>
        <a:lstStyle/>
        <a:p>
          <a:endParaRPr lang="fr-FR"/>
        </a:p>
      </dgm:t>
    </dgm:pt>
    <dgm:pt modelId="{C1DF7DBC-B4C1-44CF-B15F-744B4FC8EE1B}">
      <dgm:prSet phldrT="[Texte]"/>
      <dgm:spPr/>
      <dgm:t>
        <a:bodyPr/>
        <a:lstStyle/>
        <a:p>
          <a:r>
            <a:rPr lang="fr-FR" b="1" dirty="0" smtClean="0"/>
            <a:t>Le juge peut attribuer le logement à l’un des époux, même s’il appartient personnellement à l’autre</a:t>
          </a:r>
          <a:endParaRPr lang="fr-FR" b="1" dirty="0"/>
        </a:p>
      </dgm:t>
    </dgm:pt>
    <dgm:pt modelId="{ACF2B98B-BE99-47AB-95CB-B94F2B756B20}" type="parTrans" cxnId="{0E1AA219-8245-4D15-AB7F-24BEB8BDB8BF}">
      <dgm:prSet/>
      <dgm:spPr/>
      <dgm:t>
        <a:bodyPr/>
        <a:lstStyle/>
        <a:p>
          <a:endParaRPr lang="fr-FR"/>
        </a:p>
      </dgm:t>
    </dgm:pt>
    <dgm:pt modelId="{C1225FBE-1A71-4B12-A8CD-722EF4957194}" type="sibTrans" cxnId="{0E1AA219-8245-4D15-AB7F-24BEB8BDB8BF}">
      <dgm:prSet/>
      <dgm:spPr/>
      <dgm:t>
        <a:bodyPr/>
        <a:lstStyle/>
        <a:p>
          <a:endParaRPr lang="fr-FR"/>
        </a:p>
      </dgm:t>
    </dgm:pt>
    <dgm:pt modelId="{E157B1B5-5BF2-4ED7-85A1-E5243E2A062B}" type="pres">
      <dgm:prSet presAssocID="{7F4836FD-430A-4637-A41F-7A7921691342}" presName="Name0" presStyleCnt="0">
        <dgm:presLayoutVars>
          <dgm:dir/>
          <dgm:animLvl val="lvl"/>
          <dgm:resizeHandles val="exact"/>
        </dgm:presLayoutVars>
      </dgm:prSet>
      <dgm:spPr/>
    </dgm:pt>
    <dgm:pt modelId="{BCEDC96F-7217-4CE6-B182-17383D75B90F}" type="pres">
      <dgm:prSet presAssocID="{41114AEE-BDC7-46D9-B3B3-ADFCFE8E532C}" presName="linNode" presStyleCnt="0"/>
      <dgm:spPr/>
    </dgm:pt>
    <dgm:pt modelId="{51850B04-F9E0-44D9-9B5C-27A596D52E7C}" type="pres">
      <dgm:prSet presAssocID="{41114AEE-BDC7-46D9-B3B3-ADFCFE8E532C}" presName="parentText" presStyleLbl="node1" presStyleIdx="0" presStyleCnt="3">
        <dgm:presLayoutVars>
          <dgm:chMax val="1"/>
          <dgm:bulletEnabled val="1"/>
        </dgm:presLayoutVars>
      </dgm:prSet>
      <dgm:spPr/>
      <dgm:t>
        <a:bodyPr/>
        <a:lstStyle/>
        <a:p>
          <a:endParaRPr lang="fr-FR"/>
        </a:p>
      </dgm:t>
    </dgm:pt>
    <dgm:pt modelId="{81AE8EC8-5959-4F10-B3A2-10FAB219697E}" type="pres">
      <dgm:prSet presAssocID="{41114AEE-BDC7-46D9-B3B3-ADFCFE8E532C}" presName="descendantText" presStyleLbl="alignAccFollowNode1" presStyleIdx="0" presStyleCnt="3">
        <dgm:presLayoutVars>
          <dgm:bulletEnabled val="1"/>
        </dgm:presLayoutVars>
      </dgm:prSet>
      <dgm:spPr/>
      <dgm:t>
        <a:bodyPr/>
        <a:lstStyle/>
        <a:p>
          <a:endParaRPr lang="fr-FR"/>
        </a:p>
      </dgm:t>
    </dgm:pt>
    <dgm:pt modelId="{45EF59AE-5EED-45CF-8DDA-C48C4EDC33E6}" type="pres">
      <dgm:prSet presAssocID="{C2EA7C79-4C4A-4E60-8E1A-740E88DEECEC}" presName="sp" presStyleCnt="0"/>
      <dgm:spPr/>
    </dgm:pt>
    <dgm:pt modelId="{183E3553-FA33-4585-9E6E-8FBA2DBB23C8}" type="pres">
      <dgm:prSet presAssocID="{79690AB3-994B-4060-8FA5-C74939A71067}" presName="linNode" presStyleCnt="0"/>
      <dgm:spPr/>
    </dgm:pt>
    <dgm:pt modelId="{E6B02A0E-9BC0-4B90-BBF5-2DC7C453D904}" type="pres">
      <dgm:prSet presAssocID="{79690AB3-994B-4060-8FA5-C74939A71067}" presName="parentText" presStyleLbl="node1" presStyleIdx="1" presStyleCnt="3">
        <dgm:presLayoutVars>
          <dgm:chMax val="1"/>
          <dgm:bulletEnabled val="1"/>
        </dgm:presLayoutVars>
      </dgm:prSet>
      <dgm:spPr/>
    </dgm:pt>
    <dgm:pt modelId="{7A889E01-675B-45EB-BDC9-C779240A3E7A}" type="pres">
      <dgm:prSet presAssocID="{79690AB3-994B-4060-8FA5-C74939A71067}" presName="descendantText" presStyleLbl="alignAccFollowNode1" presStyleIdx="1" presStyleCnt="3">
        <dgm:presLayoutVars>
          <dgm:bulletEnabled val="1"/>
        </dgm:presLayoutVars>
      </dgm:prSet>
      <dgm:spPr/>
      <dgm:t>
        <a:bodyPr/>
        <a:lstStyle/>
        <a:p>
          <a:endParaRPr lang="fr-FR"/>
        </a:p>
      </dgm:t>
    </dgm:pt>
    <dgm:pt modelId="{3F856A53-8226-4731-BBB3-022D7594A239}" type="pres">
      <dgm:prSet presAssocID="{5A44608C-6E22-4A0A-8F9D-C95F112C4778}" presName="sp" presStyleCnt="0"/>
      <dgm:spPr/>
    </dgm:pt>
    <dgm:pt modelId="{07F476C0-1A98-41FE-BA86-33F9C9D6A2AB}" type="pres">
      <dgm:prSet presAssocID="{0F9A6679-19BC-48A1-8B58-6F3928FC353C}" presName="linNode" presStyleCnt="0"/>
      <dgm:spPr/>
    </dgm:pt>
    <dgm:pt modelId="{8F935A3D-9DFB-4C93-A2EF-01A1AFDDCE36}" type="pres">
      <dgm:prSet presAssocID="{0F9A6679-19BC-48A1-8B58-6F3928FC353C}" presName="parentText" presStyleLbl="node1" presStyleIdx="2" presStyleCnt="3">
        <dgm:presLayoutVars>
          <dgm:chMax val="1"/>
          <dgm:bulletEnabled val="1"/>
        </dgm:presLayoutVars>
      </dgm:prSet>
      <dgm:spPr/>
      <dgm:t>
        <a:bodyPr/>
        <a:lstStyle/>
        <a:p>
          <a:endParaRPr lang="fr-FR"/>
        </a:p>
      </dgm:t>
    </dgm:pt>
    <dgm:pt modelId="{765FEDE5-EC6B-49C7-AE3E-1A39C29A3AF1}" type="pres">
      <dgm:prSet presAssocID="{0F9A6679-19BC-48A1-8B58-6F3928FC353C}" presName="descendantText" presStyleLbl="alignAccFollowNode1" presStyleIdx="2" presStyleCnt="3">
        <dgm:presLayoutVars>
          <dgm:bulletEnabled val="1"/>
        </dgm:presLayoutVars>
      </dgm:prSet>
      <dgm:spPr/>
      <dgm:t>
        <a:bodyPr/>
        <a:lstStyle/>
        <a:p>
          <a:endParaRPr lang="fr-FR"/>
        </a:p>
      </dgm:t>
    </dgm:pt>
  </dgm:ptLst>
  <dgm:cxnLst>
    <dgm:cxn modelId="{0E1AA219-8245-4D15-AB7F-24BEB8BDB8BF}" srcId="{0F9A6679-19BC-48A1-8B58-6F3928FC353C}" destId="{C1DF7DBC-B4C1-44CF-B15F-744B4FC8EE1B}" srcOrd="0" destOrd="0" parTransId="{ACF2B98B-BE99-47AB-95CB-B94F2B756B20}" sibTransId="{C1225FBE-1A71-4B12-A8CD-722EF4957194}"/>
    <dgm:cxn modelId="{CFB4BA06-B686-4787-AEF4-85304C46FE94}" type="presOf" srcId="{2E44BD76-9C5F-4D3E-9F76-10EB6F9F3A6D}" destId="{81AE8EC8-5959-4F10-B3A2-10FAB219697E}" srcOrd="0" destOrd="1" presId="urn:microsoft.com/office/officeart/2005/8/layout/vList5"/>
    <dgm:cxn modelId="{6BAD4F8A-0E81-41F3-ACAC-369A3A36B085}" srcId="{41114AEE-BDC7-46D9-B3B3-ADFCFE8E532C}" destId="{2E44BD76-9C5F-4D3E-9F76-10EB6F9F3A6D}" srcOrd="1" destOrd="0" parTransId="{DF586CF9-332E-4606-8884-036BB93DEF95}" sibTransId="{A86185D6-39AB-41ED-805B-3DE536CAA1C7}"/>
    <dgm:cxn modelId="{E6C9C767-3B9D-4C16-8AA3-4B7ED31DEC49}" srcId="{7F4836FD-430A-4637-A41F-7A7921691342}" destId="{79690AB3-994B-4060-8FA5-C74939A71067}" srcOrd="1" destOrd="0" parTransId="{A33F4FAA-5D21-475E-A994-DC3F43BA4D87}" sibTransId="{5A44608C-6E22-4A0A-8F9D-C95F112C4778}"/>
    <dgm:cxn modelId="{F257E5C3-6FD1-4195-8814-D27D8B4494B3}" type="presOf" srcId="{79690AB3-994B-4060-8FA5-C74939A71067}" destId="{E6B02A0E-9BC0-4B90-BBF5-2DC7C453D904}" srcOrd="0" destOrd="0" presId="urn:microsoft.com/office/officeart/2005/8/layout/vList5"/>
    <dgm:cxn modelId="{A973FCE6-87A5-4707-BF32-A6339DCD1CB3}" srcId="{41114AEE-BDC7-46D9-B3B3-ADFCFE8E532C}" destId="{C4C15B8E-D7DF-4499-81BE-D9D7970B7BA8}" srcOrd="0" destOrd="0" parTransId="{A327086B-C4D7-4409-9D5E-65049F3D2903}" sibTransId="{9882F5ED-DCA8-4717-B148-25392AA14528}"/>
    <dgm:cxn modelId="{5119C0B0-0782-48EF-B8DD-741053E46F18}" type="presOf" srcId="{C1DF7DBC-B4C1-44CF-B15F-744B4FC8EE1B}" destId="{765FEDE5-EC6B-49C7-AE3E-1A39C29A3AF1}" srcOrd="0" destOrd="0" presId="urn:microsoft.com/office/officeart/2005/8/layout/vList5"/>
    <dgm:cxn modelId="{B584023E-43F4-4062-AA85-A0B91C409C02}" srcId="{7F4836FD-430A-4637-A41F-7A7921691342}" destId="{0F9A6679-19BC-48A1-8B58-6F3928FC353C}" srcOrd="2" destOrd="0" parTransId="{E1C2EC19-9486-4C52-8E02-42E1D0829FE3}" sibTransId="{35A3E611-A001-4D21-8134-C5DB85880276}"/>
    <dgm:cxn modelId="{7973ED8A-B943-4B5B-AF8C-D6A6C65A05D3}" srcId="{7F4836FD-430A-4637-A41F-7A7921691342}" destId="{41114AEE-BDC7-46D9-B3B3-ADFCFE8E532C}" srcOrd="0" destOrd="0" parTransId="{E38940CD-3297-4DBE-8845-7C00A4C35974}" sibTransId="{C2EA7C79-4C4A-4E60-8E1A-740E88DEECEC}"/>
    <dgm:cxn modelId="{DE3EB91B-C157-4E4C-B950-44C6E6E4FD33}" type="presOf" srcId="{7F4836FD-430A-4637-A41F-7A7921691342}" destId="{E157B1B5-5BF2-4ED7-85A1-E5243E2A062B}" srcOrd="0" destOrd="0" presId="urn:microsoft.com/office/officeart/2005/8/layout/vList5"/>
    <dgm:cxn modelId="{57B19366-7F26-4E82-9C28-0B94DA5C2EB9}" type="presOf" srcId="{0F9A6679-19BC-48A1-8B58-6F3928FC353C}" destId="{8F935A3D-9DFB-4C93-A2EF-01A1AFDDCE36}" srcOrd="0" destOrd="0" presId="urn:microsoft.com/office/officeart/2005/8/layout/vList5"/>
    <dgm:cxn modelId="{29C50E02-07C1-4208-BA3B-2D0EA403512F}" type="presOf" srcId="{41114AEE-BDC7-46D9-B3B3-ADFCFE8E532C}" destId="{51850B04-F9E0-44D9-9B5C-27A596D52E7C}" srcOrd="0" destOrd="0" presId="urn:microsoft.com/office/officeart/2005/8/layout/vList5"/>
    <dgm:cxn modelId="{F9A80521-583F-4558-884C-58CFC4FD8D99}" srcId="{79690AB3-994B-4060-8FA5-C74939A71067}" destId="{4E38CB0F-8891-476B-B620-4B9EB82B0C70}" srcOrd="0" destOrd="0" parTransId="{B0B8D11A-6537-4D29-9872-88DF57716683}" sibTransId="{74906296-6DF7-4F26-81FD-0196E0AA9A23}"/>
    <dgm:cxn modelId="{D368516B-0C7A-4E01-9A57-545077233112}" type="presOf" srcId="{C4C15B8E-D7DF-4499-81BE-D9D7970B7BA8}" destId="{81AE8EC8-5959-4F10-B3A2-10FAB219697E}" srcOrd="0" destOrd="0" presId="urn:microsoft.com/office/officeart/2005/8/layout/vList5"/>
    <dgm:cxn modelId="{C531F4E4-BBAA-40F2-88B9-B3CB5B016EA3}" type="presOf" srcId="{4E38CB0F-8891-476B-B620-4B9EB82B0C70}" destId="{7A889E01-675B-45EB-BDC9-C779240A3E7A}" srcOrd="0" destOrd="0" presId="urn:microsoft.com/office/officeart/2005/8/layout/vList5"/>
    <dgm:cxn modelId="{FAB92D8B-3E9D-4C39-88FD-74ACABC30610}" type="presParOf" srcId="{E157B1B5-5BF2-4ED7-85A1-E5243E2A062B}" destId="{BCEDC96F-7217-4CE6-B182-17383D75B90F}" srcOrd="0" destOrd="0" presId="urn:microsoft.com/office/officeart/2005/8/layout/vList5"/>
    <dgm:cxn modelId="{5BD5F03B-46E2-4E31-9A07-65699B1411C5}" type="presParOf" srcId="{BCEDC96F-7217-4CE6-B182-17383D75B90F}" destId="{51850B04-F9E0-44D9-9B5C-27A596D52E7C}" srcOrd="0" destOrd="0" presId="urn:microsoft.com/office/officeart/2005/8/layout/vList5"/>
    <dgm:cxn modelId="{2F77586E-B493-43D0-98DC-F4304710FFF2}" type="presParOf" srcId="{BCEDC96F-7217-4CE6-B182-17383D75B90F}" destId="{81AE8EC8-5959-4F10-B3A2-10FAB219697E}" srcOrd="1" destOrd="0" presId="urn:microsoft.com/office/officeart/2005/8/layout/vList5"/>
    <dgm:cxn modelId="{054C7C83-DF36-495D-8A4A-092DAC0D1A4B}" type="presParOf" srcId="{E157B1B5-5BF2-4ED7-85A1-E5243E2A062B}" destId="{45EF59AE-5EED-45CF-8DDA-C48C4EDC33E6}" srcOrd="1" destOrd="0" presId="urn:microsoft.com/office/officeart/2005/8/layout/vList5"/>
    <dgm:cxn modelId="{470C8641-53D6-4EE5-95F3-D32FF668FAEB}" type="presParOf" srcId="{E157B1B5-5BF2-4ED7-85A1-E5243E2A062B}" destId="{183E3553-FA33-4585-9E6E-8FBA2DBB23C8}" srcOrd="2" destOrd="0" presId="urn:microsoft.com/office/officeart/2005/8/layout/vList5"/>
    <dgm:cxn modelId="{D727090B-E4D7-47DB-8A0C-AEA245CEB5B2}" type="presParOf" srcId="{183E3553-FA33-4585-9E6E-8FBA2DBB23C8}" destId="{E6B02A0E-9BC0-4B90-BBF5-2DC7C453D904}" srcOrd="0" destOrd="0" presId="urn:microsoft.com/office/officeart/2005/8/layout/vList5"/>
    <dgm:cxn modelId="{BE906DE5-5246-4AF5-8EC0-1A42AF132C60}" type="presParOf" srcId="{183E3553-FA33-4585-9E6E-8FBA2DBB23C8}" destId="{7A889E01-675B-45EB-BDC9-C779240A3E7A}" srcOrd="1" destOrd="0" presId="urn:microsoft.com/office/officeart/2005/8/layout/vList5"/>
    <dgm:cxn modelId="{DE8501FD-0A88-4796-9690-AA9A031763CF}" type="presParOf" srcId="{E157B1B5-5BF2-4ED7-85A1-E5243E2A062B}" destId="{3F856A53-8226-4731-BBB3-022D7594A239}" srcOrd="3" destOrd="0" presId="urn:microsoft.com/office/officeart/2005/8/layout/vList5"/>
    <dgm:cxn modelId="{6B233A42-8D1D-4266-88F8-678CF3F1B6D1}" type="presParOf" srcId="{E157B1B5-5BF2-4ED7-85A1-E5243E2A062B}" destId="{07F476C0-1A98-41FE-BA86-33F9C9D6A2AB}" srcOrd="4" destOrd="0" presId="urn:microsoft.com/office/officeart/2005/8/layout/vList5"/>
    <dgm:cxn modelId="{98D7E084-33DA-49B5-9793-6581D36C2101}" type="presParOf" srcId="{07F476C0-1A98-41FE-BA86-33F9C9D6A2AB}" destId="{8F935A3D-9DFB-4C93-A2EF-01A1AFDDCE36}" srcOrd="0" destOrd="0" presId="urn:microsoft.com/office/officeart/2005/8/layout/vList5"/>
    <dgm:cxn modelId="{176A6FDB-8DD4-4EE1-B8A9-6333B3398B18}" type="presParOf" srcId="{07F476C0-1A98-41FE-BA86-33F9C9D6A2AB}" destId="{765FEDE5-EC6B-49C7-AE3E-1A39C29A3AF1}" srcOrd="1" destOrd="0" presId="urn:microsoft.com/office/officeart/2005/8/layout/vList5"/>
  </dgm:cxnLst>
  <dgm:bg/>
  <dgm:whole/>
</dgm:dataModel>
</file>

<file path=ppt/diagrams/data3.xml><?xml version="1.0" encoding="utf-8"?>
<dgm:dataModel xmlns:dgm="http://schemas.openxmlformats.org/drawingml/2006/diagram" xmlns:a="http://schemas.openxmlformats.org/drawingml/2006/main">
  <dgm:ptLst>
    <dgm:pt modelId="{C0236919-2AF1-42FC-91B3-09CE7E1FB977}"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fr-FR"/>
        </a:p>
      </dgm:t>
    </dgm:pt>
    <dgm:pt modelId="{E3AA5547-2F41-4AC7-BC26-12DA75F11613}">
      <dgm:prSet phldrT="[Texte]" phldr="1"/>
      <dgm:spPr>
        <a:solidFill>
          <a:schemeClr val="accent6">
            <a:lumMod val="75000"/>
          </a:schemeClr>
        </a:solidFill>
      </dgm:spPr>
      <dgm:t>
        <a:bodyPr/>
        <a:lstStyle/>
        <a:p>
          <a:endParaRPr lang="fr-FR" dirty="0"/>
        </a:p>
      </dgm:t>
    </dgm:pt>
    <dgm:pt modelId="{D835EA09-E64B-409E-A56F-5B4D9016F630}" type="parTrans" cxnId="{60B45290-AF7A-4EA4-9318-260A0B738BD3}">
      <dgm:prSet/>
      <dgm:spPr/>
      <dgm:t>
        <a:bodyPr/>
        <a:lstStyle/>
        <a:p>
          <a:endParaRPr lang="fr-FR"/>
        </a:p>
      </dgm:t>
    </dgm:pt>
    <dgm:pt modelId="{A9CD7E17-7B4F-4D2C-972E-2A2EC7C051D2}" type="sibTrans" cxnId="{60B45290-AF7A-4EA4-9318-260A0B738BD3}">
      <dgm:prSet/>
      <dgm:spPr/>
      <dgm:t>
        <a:bodyPr/>
        <a:lstStyle/>
        <a:p>
          <a:endParaRPr lang="fr-FR"/>
        </a:p>
      </dgm:t>
    </dgm:pt>
    <dgm:pt modelId="{7A104BF0-9E33-43FD-B3CD-D565F35ED3C0}">
      <dgm:prSet phldrT="[Texte]"/>
      <dgm:spPr/>
      <dgm:t>
        <a:bodyPr/>
        <a:lstStyle/>
        <a:p>
          <a:r>
            <a:rPr lang="fr-FR" dirty="0" smtClean="0"/>
            <a:t>Le logement est en location</a:t>
          </a:r>
          <a:endParaRPr lang="fr-FR" dirty="0"/>
        </a:p>
      </dgm:t>
    </dgm:pt>
    <dgm:pt modelId="{5D736DC7-438E-404A-B5FF-96596B104E7E}" type="parTrans" cxnId="{C8F0AC00-2374-444C-95F7-ABA6FC71353C}">
      <dgm:prSet/>
      <dgm:spPr/>
      <dgm:t>
        <a:bodyPr/>
        <a:lstStyle/>
        <a:p>
          <a:endParaRPr lang="fr-FR"/>
        </a:p>
      </dgm:t>
    </dgm:pt>
    <dgm:pt modelId="{D15CE9B8-7FD3-4DFC-9BD7-9F76E7277EE8}" type="sibTrans" cxnId="{C8F0AC00-2374-444C-95F7-ABA6FC71353C}">
      <dgm:prSet/>
      <dgm:spPr/>
      <dgm:t>
        <a:bodyPr/>
        <a:lstStyle/>
        <a:p>
          <a:endParaRPr lang="fr-FR"/>
        </a:p>
      </dgm:t>
    </dgm:pt>
    <dgm:pt modelId="{D7E33693-1B0C-4558-A0A1-EFE5D4D4C8E5}">
      <dgm:prSet phldrT="[Texte]" phldr="1"/>
      <dgm:spPr>
        <a:solidFill>
          <a:schemeClr val="accent6">
            <a:lumMod val="75000"/>
          </a:schemeClr>
        </a:solidFill>
      </dgm:spPr>
      <dgm:t>
        <a:bodyPr/>
        <a:lstStyle/>
        <a:p>
          <a:endParaRPr lang="fr-FR"/>
        </a:p>
      </dgm:t>
    </dgm:pt>
    <dgm:pt modelId="{3E827EC6-C41B-4D38-B4D8-4F223BB392FD}" type="parTrans" cxnId="{C6CEE1B3-475A-481D-AA53-4A8EE7037833}">
      <dgm:prSet/>
      <dgm:spPr/>
      <dgm:t>
        <a:bodyPr/>
        <a:lstStyle/>
        <a:p>
          <a:endParaRPr lang="fr-FR"/>
        </a:p>
      </dgm:t>
    </dgm:pt>
    <dgm:pt modelId="{1A6A120D-5F7E-4450-A0A0-BC3CEB856FF4}" type="sibTrans" cxnId="{C6CEE1B3-475A-481D-AA53-4A8EE7037833}">
      <dgm:prSet/>
      <dgm:spPr/>
      <dgm:t>
        <a:bodyPr/>
        <a:lstStyle/>
        <a:p>
          <a:endParaRPr lang="fr-FR"/>
        </a:p>
      </dgm:t>
    </dgm:pt>
    <dgm:pt modelId="{8AB94051-0E94-4E2F-B2CF-BC260375331E}">
      <dgm:prSet phldrT="[Texte]"/>
      <dgm:spPr/>
      <dgm:t>
        <a:bodyPr/>
        <a:lstStyle/>
        <a:p>
          <a:r>
            <a:rPr lang="fr-FR" dirty="0" smtClean="0"/>
            <a:t>Le logement est la propriété d’un seul des époux</a:t>
          </a:r>
          <a:endParaRPr lang="fr-FR" dirty="0"/>
        </a:p>
      </dgm:t>
    </dgm:pt>
    <dgm:pt modelId="{238D0120-A738-419E-A61A-AB49D9C7D1E4}" type="parTrans" cxnId="{BD771985-66C2-4792-8422-992113ABA104}">
      <dgm:prSet/>
      <dgm:spPr/>
      <dgm:t>
        <a:bodyPr/>
        <a:lstStyle/>
        <a:p>
          <a:endParaRPr lang="fr-FR"/>
        </a:p>
      </dgm:t>
    </dgm:pt>
    <dgm:pt modelId="{3E61E248-AB25-4AAB-8630-11ACC279F094}" type="sibTrans" cxnId="{BD771985-66C2-4792-8422-992113ABA104}">
      <dgm:prSet/>
      <dgm:spPr/>
      <dgm:t>
        <a:bodyPr/>
        <a:lstStyle/>
        <a:p>
          <a:endParaRPr lang="fr-FR"/>
        </a:p>
      </dgm:t>
    </dgm:pt>
    <dgm:pt modelId="{06FA6AA1-5855-47CD-9750-B9AA63E85922}">
      <dgm:prSet phldrT="[Texte]" phldr="1"/>
      <dgm:spPr>
        <a:solidFill>
          <a:schemeClr val="accent6">
            <a:lumMod val="75000"/>
          </a:schemeClr>
        </a:solidFill>
      </dgm:spPr>
      <dgm:t>
        <a:bodyPr/>
        <a:lstStyle/>
        <a:p>
          <a:endParaRPr lang="fr-FR"/>
        </a:p>
      </dgm:t>
    </dgm:pt>
    <dgm:pt modelId="{39509EEA-E654-4D8F-ADEA-43FE08119DF8}" type="parTrans" cxnId="{AC6AAA56-137A-4592-9564-9EB830107BFB}">
      <dgm:prSet/>
      <dgm:spPr/>
      <dgm:t>
        <a:bodyPr/>
        <a:lstStyle/>
        <a:p>
          <a:endParaRPr lang="fr-FR"/>
        </a:p>
      </dgm:t>
    </dgm:pt>
    <dgm:pt modelId="{5E0FB590-447A-4881-9AB9-77F0C2F7E18E}" type="sibTrans" cxnId="{AC6AAA56-137A-4592-9564-9EB830107BFB}">
      <dgm:prSet/>
      <dgm:spPr/>
      <dgm:t>
        <a:bodyPr/>
        <a:lstStyle/>
        <a:p>
          <a:endParaRPr lang="fr-FR"/>
        </a:p>
      </dgm:t>
    </dgm:pt>
    <dgm:pt modelId="{972721F5-6BE3-49DC-A881-3C12BD385D8E}">
      <dgm:prSet phldrT="[Texte]"/>
      <dgm:spPr/>
      <dgm:t>
        <a:bodyPr/>
        <a:lstStyle/>
        <a:p>
          <a:r>
            <a:rPr lang="fr-FR" dirty="0" smtClean="0"/>
            <a:t>Le logement appartient aux deux époux</a:t>
          </a:r>
          <a:endParaRPr lang="fr-FR" dirty="0"/>
        </a:p>
      </dgm:t>
    </dgm:pt>
    <dgm:pt modelId="{80FFFF7D-F861-4F5F-862B-BB8A90AFE6C7}" type="parTrans" cxnId="{3B3D1F4D-B297-4F8E-9E3A-54EB5DD84BF7}">
      <dgm:prSet/>
      <dgm:spPr/>
      <dgm:t>
        <a:bodyPr/>
        <a:lstStyle/>
        <a:p>
          <a:endParaRPr lang="fr-FR"/>
        </a:p>
      </dgm:t>
    </dgm:pt>
    <dgm:pt modelId="{A8EB64FC-1E54-49D7-BE80-ADA67053C5C5}" type="sibTrans" cxnId="{3B3D1F4D-B297-4F8E-9E3A-54EB5DD84BF7}">
      <dgm:prSet/>
      <dgm:spPr/>
      <dgm:t>
        <a:bodyPr/>
        <a:lstStyle/>
        <a:p>
          <a:endParaRPr lang="fr-FR"/>
        </a:p>
      </dgm:t>
    </dgm:pt>
    <dgm:pt modelId="{5EB9924B-2473-4127-B9B4-DE1994EFEDF7}" type="pres">
      <dgm:prSet presAssocID="{C0236919-2AF1-42FC-91B3-09CE7E1FB977}" presName="Name0" presStyleCnt="0">
        <dgm:presLayoutVars>
          <dgm:dir/>
          <dgm:animLvl val="lvl"/>
          <dgm:resizeHandles val="exact"/>
        </dgm:presLayoutVars>
      </dgm:prSet>
      <dgm:spPr/>
    </dgm:pt>
    <dgm:pt modelId="{603834B2-717B-46CB-873A-F3CC48E9A1A0}" type="pres">
      <dgm:prSet presAssocID="{E3AA5547-2F41-4AC7-BC26-12DA75F11613}" presName="compositeNode" presStyleCnt="0">
        <dgm:presLayoutVars>
          <dgm:bulletEnabled val="1"/>
        </dgm:presLayoutVars>
      </dgm:prSet>
      <dgm:spPr/>
    </dgm:pt>
    <dgm:pt modelId="{C1A50C11-A877-4609-AD5F-C21AFC351F39}" type="pres">
      <dgm:prSet presAssocID="{E3AA5547-2F41-4AC7-BC26-12DA75F11613}" presName="bgRect" presStyleLbl="node1" presStyleIdx="0" presStyleCnt="3"/>
      <dgm:spPr/>
    </dgm:pt>
    <dgm:pt modelId="{E0B19843-DB62-4EAA-AC87-229D8FF44E4D}" type="pres">
      <dgm:prSet presAssocID="{E3AA5547-2F41-4AC7-BC26-12DA75F11613}" presName="parentNode" presStyleLbl="node1" presStyleIdx="0" presStyleCnt="3">
        <dgm:presLayoutVars>
          <dgm:chMax val="0"/>
          <dgm:bulletEnabled val="1"/>
        </dgm:presLayoutVars>
      </dgm:prSet>
      <dgm:spPr/>
    </dgm:pt>
    <dgm:pt modelId="{9AF26C97-A7CF-48B5-95D2-9E1DDD28C0BB}" type="pres">
      <dgm:prSet presAssocID="{E3AA5547-2F41-4AC7-BC26-12DA75F11613}" presName="childNode" presStyleLbl="node1" presStyleIdx="0" presStyleCnt="3">
        <dgm:presLayoutVars>
          <dgm:bulletEnabled val="1"/>
        </dgm:presLayoutVars>
      </dgm:prSet>
      <dgm:spPr/>
    </dgm:pt>
    <dgm:pt modelId="{B7B0E96A-3619-4107-90C8-C13274770333}" type="pres">
      <dgm:prSet presAssocID="{A9CD7E17-7B4F-4D2C-972E-2A2EC7C051D2}" presName="hSp" presStyleCnt="0"/>
      <dgm:spPr/>
    </dgm:pt>
    <dgm:pt modelId="{68695836-02A8-4074-8EA7-8DDDE09EAB5B}" type="pres">
      <dgm:prSet presAssocID="{A9CD7E17-7B4F-4D2C-972E-2A2EC7C051D2}" presName="vProcSp" presStyleCnt="0"/>
      <dgm:spPr/>
    </dgm:pt>
    <dgm:pt modelId="{6B9249CF-8EA8-4994-9033-42F57EB11145}" type="pres">
      <dgm:prSet presAssocID="{A9CD7E17-7B4F-4D2C-972E-2A2EC7C051D2}" presName="vSp1" presStyleCnt="0"/>
      <dgm:spPr/>
    </dgm:pt>
    <dgm:pt modelId="{0422ADA0-4007-40F4-A1A5-6D7DC313ED0E}" type="pres">
      <dgm:prSet presAssocID="{A9CD7E17-7B4F-4D2C-972E-2A2EC7C051D2}" presName="simulatedConn" presStyleLbl="solidFgAcc1" presStyleIdx="0" presStyleCnt="2"/>
      <dgm:spPr/>
    </dgm:pt>
    <dgm:pt modelId="{1654B4C7-EF65-4872-9DBD-720D9F1DDD1D}" type="pres">
      <dgm:prSet presAssocID="{A9CD7E17-7B4F-4D2C-972E-2A2EC7C051D2}" presName="vSp2" presStyleCnt="0"/>
      <dgm:spPr/>
    </dgm:pt>
    <dgm:pt modelId="{DA59413B-1168-42FD-84A6-4EA21939E87D}" type="pres">
      <dgm:prSet presAssocID="{A9CD7E17-7B4F-4D2C-972E-2A2EC7C051D2}" presName="sibTrans" presStyleCnt="0"/>
      <dgm:spPr/>
    </dgm:pt>
    <dgm:pt modelId="{4FCD802E-0201-455B-B7AC-B6122B058EB3}" type="pres">
      <dgm:prSet presAssocID="{D7E33693-1B0C-4558-A0A1-EFE5D4D4C8E5}" presName="compositeNode" presStyleCnt="0">
        <dgm:presLayoutVars>
          <dgm:bulletEnabled val="1"/>
        </dgm:presLayoutVars>
      </dgm:prSet>
      <dgm:spPr/>
    </dgm:pt>
    <dgm:pt modelId="{E6F8D670-4C7E-4F54-8811-7AC90C7E6AD4}" type="pres">
      <dgm:prSet presAssocID="{D7E33693-1B0C-4558-A0A1-EFE5D4D4C8E5}" presName="bgRect" presStyleLbl="node1" presStyleIdx="1" presStyleCnt="3"/>
      <dgm:spPr/>
    </dgm:pt>
    <dgm:pt modelId="{6A600DE2-BFC0-4093-8E51-4C0C9C41A031}" type="pres">
      <dgm:prSet presAssocID="{D7E33693-1B0C-4558-A0A1-EFE5D4D4C8E5}" presName="parentNode" presStyleLbl="node1" presStyleIdx="1" presStyleCnt="3">
        <dgm:presLayoutVars>
          <dgm:chMax val="0"/>
          <dgm:bulletEnabled val="1"/>
        </dgm:presLayoutVars>
      </dgm:prSet>
      <dgm:spPr/>
    </dgm:pt>
    <dgm:pt modelId="{F1640D33-D79A-41D3-8F1D-CC336FBCE3AF}" type="pres">
      <dgm:prSet presAssocID="{D7E33693-1B0C-4558-A0A1-EFE5D4D4C8E5}" presName="childNode" presStyleLbl="node1" presStyleIdx="1" presStyleCnt="3">
        <dgm:presLayoutVars>
          <dgm:bulletEnabled val="1"/>
        </dgm:presLayoutVars>
      </dgm:prSet>
      <dgm:spPr/>
    </dgm:pt>
    <dgm:pt modelId="{966F87B1-8854-4676-9291-2C2CC3CB4CFA}" type="pres">
      <dgm:prSet presAssocID="{1A6A120D-5F7E-4450-A0A0-BC3CEB856FF4}" presName="hSp" presStyleCnt="0"/>
      <dgm:spPr/>
    </dgm:pt>
    <dgm:pt modelId="{79124800-EEE9-4C65-886E-806CCC77E74A}" type="pres">
      <dgm:prSet presAssocID="{1A6A120D-5F7E-4450-A0A0-BC3CEB856FF4}" presName="vProcSp" presStyleCnt="0"/>
      <dgm:spPr/>
    </dgm:pt>
    <dgm:pt modelId="{B0BD2830-25AD-4DDB-9FD7-B0AAD7E1FD2A}" type="pres">
      <dgm:prSet presAssocID="{1A6A120D-5F7E-4450-A0A0-BC3CEB856FF4}" presName="vSp1" presStyleCnt="0"/>
      <dgm:spPr/>
    </dgm:pt>
    <dgm:pt modelId="{7AFB74B4-36CA-477E-862F-C0AA7045B41C}" type="pres">
      <dgm:prSet presAssocID="{1A6A120D-5F7E-4450-A0A0-BC3CEB856FF4}" presName="simulatedConn" presStyleLbl="solidFgAcc1" presStyleIdx="1" presStyleCnt="2"/>
      <dgm:spPr/>
    </dgm:pt>
    <dgm:pt modelId="{59FCB748-E875-4D6D-811A-375BB102B9C3}" type="pres">
      <dgm:prSet presAssocID="{1A6A120D-5F7E-4450-A0A0-BC3CEB856FF4}" presName="vSp2" presStyleCnt="0"/>
      <dgm:spPr/>
    </dgm:pt>
    <dgm:pt modelId="{78702E69-A88D-4238-B281-4A02ADA4D234}" type="pres">
      <dgm:prSet presAssocID="{1A6A120D-5F7E-4450-A0A0-BC3CEB856FF4}" presName="sibTrans" presStyleCnt="0"/>
      <dgm:spPr/>
    </dgm:pt>
    <dgm:pt modelId="{31383011-82C3-41D9-A786-58F558023028}" type="pres">
      <dgm:prSet presAssocID="{06FA6AA1-5855-47CD-9750-B9AA63E85922}" presName="compositeNode" presStyleCnt="0">
        <dgm:presLayoutVars>
          <dgm:bulletEnabled val="1"/>
        </dgm:presLayoutVars>
      </dgm:prSet>
      <dgm:spPr/>
    </dgm:pt>
    <dgm:pt modelId="{C77E0D5F-EFEF-4C74-BBF4-2A7642EA16D6}" type="pres">
      <dgm:prSet presAssocID="{06FA6AA1-5855-47CD-9750-B9AA63E85922}" presName="bgRect" presStyleLbl="node1" presStyleIdx="2" presStyleCnt="3"/>
      <dgm:spPr/>
    </dgm:pt>
    <dgm:pt modelId="{345CEFF9-7DFD-44B8-A7B3-5B25BE0FE172}" type="pres">
      <dgm:prSet presAssocID="{06FA6AA1-5855-47CD-9750-B9AA63E85922}" presName="parentNode" presStyleLbl="node1" presStyleIdx="2" presStyleCnt="3">
        <dgm:presLayoutVars>
          <dgm:chMax val="0"/>
          <dgm:bulletEnabled val="1"/>
        </dgm:presLayoutVars>
      </dgm:prSet>
      <dgm:spPr/>
    </dgm:pt>
    <dgm:pt modelId="{133D5641-89F7-4EF8-834D-560F2C34EB16}" type="pres">
      <dgm:prSet presAssocID="{06FA6AA1-5855-47CD-9750-B9AA63E85922}" presName="childNode" presStyleLbl="node1" presStyleIdx="2" presStyleCnt="3">
        <dgm:presLayoutVars>
          <dgm:bulletEnabled val="1"/>
        </dgm:presLayoutVars>
      </dgm:prSet>
      <dgm:spPr/>
      <dgm:t>
        <a:bodyPr/>
        <a:lstStyle/>
        <a:p>
          <a:endParaRPr lang="fr-FR"/>
        </a:p>
      </dgm:t>
    </dgm:pt>
  </dgm:ptLst>
  <dgm:cxnLst>
    <dgm:cxn modelId="{60B45290-AF7A-4EA4-9318-260A0B738BD3}" srcId="{C0236919-2AF1-42FC-91B3-09CE7E1FB977}" destId="{E3AA5547-2F41-4AC7-BC26-12DA75F11613}" srcOrd="0" destOrd="0" parTransId="{D835EA09-E64B-409E-A56F-5B4D9016F630}" sibTransId="{A9CD7E17-7B4F-4D2C-972E-2A2EC7C051D2}"/>
    <dgm:cxn modelId="{AE78D871-207E-41AB-BC15-497C55A787F9}" type="presOf" srcId="{D7E33693-1B0C-4558-A0A1-EFE5D4D4C8E5}" destId="{6A600DE2-BFC0-4093-8E51-4C0C9C41A031}" srcOrd="1" destOrd="0" presId="urn:microsoft.com/office/officeart/2005/8/layout/hProcess7"/>
    <dgm:cxn modelId="{AC6AAA56-137A-4592-9564-9EB830107BFB}" srcId="{C0236919-2AF1-42FC-91B3-09CE7E1FB977}" destId="{06FA6AA1-5855-47CD-9750-B9AA63E85922}" srcOrd="2" destOrd="0" parTransId="{39509EEA-E654-4D8F-ADEA-43FE08119DF8}" sibTransId="{5E0FB590-447A-4881-9AB9-77F0C2F7E18E}"/>
    <dgm:cxn modelId="{3B3D1F4D-B297-4F8E-9E3A-54EB5DD84BF7}" srcId="{06FA6AA1-5855-47CD-9750-B9AA63E85922}" destId="{972721F5-6BE3-49DC-A881-3C12BD385D8E}" srcOrd="0" destOrd="0" parTransId="{80FFFF7D-F861-4F5F-862B-BB8A90AFE6C7}" sibTransId="{A8EB64FC-1E54-49D7-BE80-ADA67053C5C5}"/>
    <dgm:cxn modelId="{0C1AFB26-F2A1-455D-B6EC-2E2C3FB653F1}" type="presOf" srcId="{06FA6AA1-5855-47CD-9750-B9AA63E85922}" destId="{C77E0D5F-EFEF-4C74-BBF4-2A7642EA16D6}" srcOrd="0" destOrd="0" presId="urn:microsoft.com/office/officeart/2005/8/layout/hProcess7"/>
    <dgm:cxn modelId="{BD771985-66C2-4792-8422-992113ABA104}" srcId="{D7E33693-1B0C-4558-A0A1-EFE5D4D4C8E5}" destId="{8AB94051-0E94-4E2F-B2CF-BC260375331E}" srcOrd="0" destOrd="0" parTransId="{238D0120-A738-419E-A61A-AB49D9C7D1E4}" sibTransId="{3E61E248-AB25-4AAB-8630-11ACC279F094}"/>
    <dgm:cxn modelId="{C8F0AC00-2374-444C-95F7-ABA6FC71353C}" srcId="{E3AA5547-2F41-4AC7-BC26-12DA75F11613}" destId="{7A104BF0-9E33-43FD-B3CD-D565F35ED3C0}" srcOrd="0" destOrd="0" parTransId="{5D736DC7-438E-404A-B5FF-96596B104E7E}" sibTransId="{D15CE9B8-7FD3-4DFC-9BD7-9F76E7277EE8}"/>
    <dgm:cxn modelId="{ED21F120-6CBF-4587-8C28-4E0FBC7EC975}" type="presOf" srcId="{E3AA5547-2F41-4AC7-BC26-12DA75F11613}" destId="{C1A50C11-A877-4609-AD5F-C21AFC351F39}" srcOrd="0" destOrd="0" presId="urn:microsoft.com/office/officeart/2005/8/layout/hProcess7"/>
    <dgm:cxn modelId="{EB7FD3BE-C432-45C0-B70D-D63446168E84}" type="presOf" srcId="{D7E33693-1B0C-4558-A0A1-EFE5D4D4C8E5}" destId="{E6F8D670-4C7E-4F54-8811-7AC90C7E6AD4}" srcOrd="0" destOrd="0" presId="urn:microsoft.com/office/officeart/2005/8/layout/hProcess7"/>
    <dgm:cxn modelId="{8DEB6389-5F0D-4F9C-BD71-6D1F768831FE}" type="presOf" srcId="{06FA6AA1-5855-47CD-9750-B9AA63E85922}" destId="{345CEFF9-7DFD-44B8-A7B3-5B25BE0FE172}" srcOrd="1" destOrd="0" presId="urn:microsoft.com/office/officeart/2005/8/layout/hProcess7"/>
    <dgm:cxn modelId="{CAB60FDB-55D0-4694-8679-55AD72ADBF7D}" type="presOf" srcId="{8AB94051-0E94-4E2F-B2CF-BC260375331E}" destId="{F1640D33-D79A-41D3-8F1D-CC336FBCE3AF}" srcOrd="0" destOrd="0" presId="urn:microsoft.com/office/officeart/2005/8/layout/hProcess7"/>
    <dgm:cxn modelId="{04ABFFCC-7999-4E05-9074-C0DE013C6B4F}" type="presOf" srcId="{C0236919-2AF1-42FC-91B3-09CE7E1FB977}" destId="{5EB9924B-2473-4127-B9B4-DE1994EFEDF7}" srcOrd="0" destOrd="0" presId="urn:microsoft.com/office/officeart/2005/8/layout/hProcess7"/>
    <dgm:cxn modelId="{EBA61B6E-2378-4FBB-A9BF-550FF86DE64F}" type="presOf" srcId="{7A104BF0-9E33-43FD-B3CD-D565F35ED3C0}" destId="{9AF26C97-A7CF-48B5-95D2-9E1DDD28C0BB}" srcOrd="0" destOrd="0" presId="urn:microsoft.com/office/officeart/2005/8/layout/hProcess7"/>
    <dgm:cxn modelId="{1FC8AAE1-D96E-4F69-B242-64F3EE6C91CB}" type="presOf" srcId="{E3AA5547-2F41-4AC7-BC26-12DA75F11613}" destId="{E0B19843-DB62-4EAA-AC87-229D8FF44E4D}" srcOrd="1" destOrd="0" presId="urn:microsoft.com/office/officeart/2005/8/layout/hProcess7"/>
    <dgm:cxn modelId="{C6CEE1B3-475A-481D-AA53-4A8EE7037833}" srcId="{C0236919-2AF1-42FC-91B3-09CE7E1FB977}" destId="{D7E33693-1B0C-4558-A0A1-EFE5D4D4C8E5}" srcOrd="1" destOrd="0" parTransId="{3E827EC6-C41B-4D38-B4D8-4F223BB392FD}" sibTransId="{1A6A120D-5F7E-4450-A0A0-BC3CEB856FF4}"/>
    <dgm:cxn modelId="{205917ED-494B-4AE2-A135-CB9A7D397E59}" type="presOf" srcId="{972721F5-6BE3-49DC-A881-3C12BD385D8E}" destId="{133D5641-89F7-4EF8-834D-560F2C34EB16}" srcOrd="0" destOrd="0" presId="urn:microsoft.com/office/officeart/2005/8/layout/hProcess7"/>
    <dgm:cxn modelId="{52972F06-FC85-4C22-A3DF-5F0B42A2D900}" type="presParOf" srcId="{5EB9924B-2473-4127-B9B4-DE1994EFEDF7}" destId="{603834B2-717B-46CB-873A-F3CC48E9A1A0}" srcOrd="0" destOrd="0" presId="urn:microsoft.com/office/officeart/2005/8/layout/hProcess7"/>
    <dgm:cxn modelId="{FFDA86DD-7412-465D-9577-358304F8AF5B}" type="presParOf" srcId="{603834B2-717B-46CB-873A-F3CC48E9A1A0}" destId="{C1A50C11-A877-4609-AD5F-C21AFC351F39}" srcOrd="0" destOrd="0" presId="urn:microsoft.com/office/officeart/2005/8/layout/hProcess7"/>
    <dgm:cxn modelId="{9BAAB48A-FB95-4578-8AD2-6612081BFBB6}" type="presParOf" srcId="{603834B2-717B-46CB-873A-F3CC48E9A1A0}" destId="{E0B19843-DB62-4EAA-AC87-229D8FF44E4D}" srcOrd="1" destOrd="0" presId="urn:microsoft.com/office/officeart/2005/8/layout/hProcess7"/>
    <dgm:cxn modelId="{B7F292C4-2BB0-4678-B28E-1C8E6FC36706}" type="presParOf" srcId="{603834B2-717B-46CB-873A-F3CC48E9A1A0}" destId="{9AF26C97-A7CF-48B5-95D2-9E1DDD28C0BB}" srcOrd="2" destOrd="0" presId="urn:microsoft.com/office/officeart/2005/8/layout/hProcess7"/>
    <dgm:cxn modelId="{4EDE6655-6747-42DB-9872-193100F590D2}" type="presParOf" srcId="{5EB9924B-2473-4127-B9B4-DE1994EFEDF7}" destId="{B7B0E96A-3619-4107-90C8-C13274770333}" srcOrd="1" destOrd="0" presId="urn:microsoft.com/office/officeart/2005/8/layout/hProcess7"/>
    <dgm:cxn modelId="{D1F1A9FE-E6C8-41F6-968A-0E07311B39B2}" type="presParOf" srcId="{5EB9924B-2473-4127-B9B4-DE1994EFEDF7}" destId="{68695836-02A8-4074-8EA7-8DDDE09EAB5B}" srcOrd="2" destOrd="0" presId="urn:microsoft.com/office/officeart/2005/8/layout/hProcess7"/>
    <dgm:cxn modelId="{E793B38C-4D5E-4222-8872-064DF48A1D70}" type="presParOf" srcId="{68695836-02A8-4074-8EA7-8DDDE09EAB5B}" destId="{6B9249CF-8EA8-4994-9033-42F57EB11145}" srcOrd="0" destOrd="0" presId="urn:microsoft.com/office/officeart/2005/8/layout/hProcess7"/>
    <dgm:cxn modelId="{A323112D-15D6-4CDB-AE92-5FBD9E666259}" type="presParOf" srcId="{68695836-02A8-4074-8EA7-8DDDE09EAB5B}" destId="{0422ADA0-4007-40F4-A1A5-6D7DC313ED0E}" srcOrd="1" destOrd="0" presId="urn:microsoft.com/office/officeart/2005/8/layout/hProcess7"/>
    <dgm:cxn modelId="{87436CBA-0E0C-4DF2-8A69-5D87F8209E2F}" type="presParOf" srcId="{68695836-02A8-4074-8EA7-8DDDE09EAB5B}" destId="{1654B4C7-EF65-4872-9DBD-720D9F1DDD1D}" srcOrd="2" destOrd="0" presId="urn:microsoft.com/office/officeart/2005/8/layout/hProcess7"/>
    <dgm:cxn modelId="{E50DF040-2BC7-45CA-A047-9EF80DA990DD}" type="presParOf" srcId="{5EB9924B-2473-4127-B9B4-DE1994EFEDF7}" destId="{DA59413B-1168-42FD-84A6-4EA21939E87D}" srcOrd="3" destOrd="0" presId="urn:microsoft.com/office/officeart/2005/8/layout/hProcess7"/>
    <dgm:cxn modelId="{D2223FCB-A2CD-46CC-9F54-188900C21C5E}" type="presParOf" srcId="{5EB9924B-2473-4127-B9B4-DE1994EFEDF7}" destId="{4FCD802E-0201-455B-B7AC-B6122B058EB3}" srcOrd="4" destOrd="0" presId="urn:microsoft.com/office/officeart/2005/8/layout/hProcess7"/>
    <dgm:cxn modelId="{59697046-99B1-4276-A1E1-4BDFE9259638}" type="presParOf" srcId="{4FCD802E-0201-455B-B7AC-B6122B058EB3}" destId="{E6F8D670-4C7E-4F54-8811-7AC90C7E6AD4}" srcOrd="0" destOrd="0" presId="urn:microsoft.com/office/officeart/2005/8/layout/hProcess7"/>
    <dgm:cxn modelId="{2BFA0400-E50B-465B-A2B8-D57FFE088E8E}" type="presParOf" srcId="{4FCD802E-0201-455B-B7AC-B6122B058EB3}" destId="{6A600DE2-BFC0-4093-8E51-4C0C9C41A031}" srcOrd="1" destOrd="0" presId="urn:microsoft.com/office/officeart/2005/8/layout/hProcess7"/>
    <dgm:cxn modelId="{C0E94B5A-36FC-4036-832D-F4B96FCCD775}" type="presParOf" srcId="{4FCD802E-0201-455B-B7AC-B6122B058EB3}" destId="{F1640D33-D79A-41D3-8F1D-CC336FBCE3AF}" srcOrd="2" destOrd="0" presId="urn:microsoft.com/office/officeart/2005/8/layout/hProcess7"/>
    <dgm:cxn modelId="{B9021136-C1FA-472F-8AB2-BF906AEB6250}" type="presParOf" srcId="{5EB9924B-2473-4127-B9B4-DE1994EFEDF7}" destId="{966F87B1-8854-4676-9291-2C2CC3CB4CFA}" srcOrd="5" destOrd="0" presId="urn:microsoft.com/office/officeart/2005/8/layout/hProcess7"/>
    <dgm:cxn modelId="{F63A6EBA-D9FA-4E38-9294-ABEF9C9293F4}" type="presParOf" srcId="{5EB9924B-2473-4127-B9B4-DE1994EFEDF7}" destId="{79124800-EEE9-4C65-886E-806CCC77E74A}" srcOrd="6" destOrd="0" presId="urn:microsoft.com/office/officeart/2005/8/layout/hProcess7"/>
    <dgm:cxn modelId="{6B93BE27-CFAB-4E4A-8955-7DA60DEB08FD}" type="presParOf" srcId="{79124800-EEE9-4C65-886E-806CCC77E74A}" destId="{B0BD2830-25AD-4DDB-9FD7-B0AAD7E1FD2A}" srcOrd="0" destOrd="0" presId="urn:microsoft.com/office/officeart/2005/8/layout/hProcess7"/>
    <dgm:cxn modelId="{00236AFF-B368-4780-9652-A0CBD10B64EA}" type="presParOf" srcId="{79124800-EEE9-4C65-886E-806CCC77E74A}" destId="{7AFB74B4-36CA-477E-862F-C0AA7045B41C}" srcOrd="1" destOrd="0" presId="urn:microsoft.com/office/officeart/2005/8/layout/hProcess7"/>
    <dgm:cxn modelId="{F8393B7E-948E-4EE2-B6E3-2B50C4CA79E5}" type="presParOf" srcId="{79124800-EEE9-4C65-886E-806CCC77E74A}" destId="{59FCB748-E875-4D6D-811A-375BB102B9C3}" srcOrd="2" destOrd="0" presId="urn:microsoft.com/office/officeart/2005/8/layout/hProcess7"/>
    <dgm:cxn modelId="{2D32C278-5B76-470E-A2B8-AC5A8B5A05B0}" type="presParOf" srcId="{5EB9924B-2473-4127-B9B4-DE1994EFEDF7}" destId="{78702E69-A88D-4238-B281-4A02ADA4D234}" srcOrd="7" destOrd="0" presId="urn:microsoft.com/office/officeart/2005/8/layout/hProcess7"/>
    <dgm:cxn modelId="{025D8A07-9E54-46DE-86C9-294E22F9E6E6}" type="presParOf" srcId="{5EB9924B-2473-4127-B9B4-DE1994EFEDF7}" destId="{31383011-82C3-41D9-A786-58F558023028}" srcOrd="8" destOrd="0" presId="urn:microsoft.com/office/officeart/2005/8/layout/hProcess7"/>
    <dgm:cxn modelId="{1FB88925-50A5-4412-A8BC-A7D82E91B70E}" type="presParOf" srcId="{31383011-82C3-41D9-A786-58F558023028}" destId="{C77E0D5F-EFEF-4C74-BBF4-2A7642EA16D6}" srcOrd="0" destOrd="0" presId="urn:microsoft.com/office/officeart/2005/8/layout/hProcess7"/>
    <dgm:cxn modelId="{FAA0567D-9314-4F04-972D-DA2D00F53788}" type="presParOf" srcId="{31383011-82C3-41D9-A786-58F558023028}" destId="{345CEFF9-7DFD-44B8-A7B3-5B25BE0FE172}" srcOrd="1" destOrd="0" presId="urn:microsoft.com/office/officeart/2005/8/layout/hProcess7"/>
    <dgm:cxn modelId="{012F3EE8-AE29-4AD1-8463-D3CCC11BE9C4}" type="presParOf" srcId="{31383011-82C3-41D9-A786-58F558023028}" destId="{133D5641-89F7-4EF8-834D-560F2C34EB16}" srcOrd="2" destOrd="0" presId="urn:microsoft.com/office/officeart/2005/8/layout/hProcess7"/>
  </dgm:cxnLst>
  <dgm:bg/>
  <dgm:whole/>
</dgm:dataModel>
</file>

<file path=ppt/diagrams/data4.xml><?xml version="1.0" encoding="utf-8"?>
<dgm:dataModel xmlns:dgm="http://schemas.openxmlformats.org/drawingml/2006/diagram" xmlns:a="http://schemas.openxmlformats.org/drawingml/2006/main">
  <dgm:ptLst>
    <dgm:pt modelId="{0172C8EE-9C74-45CB-A94E-58A744685FA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75ADC6E6-38DB-43AA-9810-B9A10A3D27C9}">
      <dgm:prSet phldrT="[Texte]"/>
      <dgm:spPr>
        <a:solidFill>
          <a:schemeClr val="accent6">
            <a:lumMod val="75000"/>
          </a:schemeClr>
        </a:solidFill>
      </dgm:spPr>
      <dgm:t>
        <a:bodyPr/>
        <a:lstStyle/>
        <a:p>
          <a:r>
            <a:rPr lang="fr-FR" dirty="0" smtClean="0"/>
            <a:t>Logement en location</a:t>
          </a:r>
          <a:endParaRPr lang="fr-FR" dirty="0"/>
        </a:p>
      </dgm:t>
    </dgm:pt>
    <dgm:pt modelId="{00BEB9C7-A9DE-4077-85FA-9F8A578C3CC4}" type="parTrans" cxnId="{5D2D583A-4DE2-41F0-9346-239ED5D21808}">
      <dgm:prSet/>
      <dgm:spPr/>
      <dgm:t>
        <a:bodyPr/>
        <a:lstStyle/>
        <a:p>
          <a:endParaRPr lang="fr-FR"/>
        </a:p>
      </dgm:t>
    </dgm:pt>
    <dgm:pt modelId="{2BF7F50C-6E5D-4711-9CC6-D5B34BD4F185}" type="sibTrans" cxnId="{5D2D583A-4DE2-41F0-9346-239ED5D21808}">
      <dgm:prSet/>
      <dgm:spPr/>
      <dgm:t>
        <a:bodyPr/>
        <a:lstStyle/>
        <a:p>
          <a:endParaRPr lang="fr-FR"/>
        </a:p>
      </dgm:t>
    </dgm:pt>
    <dgm:pt modelId="{16415B96-DBDC-41B4-B0DC-ABF528567750}">
      <dgm:prSet phldrT="[Texte]"/>
      <dgm:spPr/>
      <dgm:t>
        <a:bodyPr/>
        <a:lstStyle/>
        <a:p>
          <a:r>
            <a:rPr lang="fr-FR" dirty="0" smtClean="0"/>
            <a:t>Les époux décident qui se verra attribuer les droits locatifs, à charge pour lui d’en assumer les loyers et charges</a:t>
          </a:r>
          <a:endParaRPr lang="fr-FR" dirty="0"/>
        </a:p>
      </dgm:t>
    </dgm:pt>
    <dgm:pt modelId="{C42479E4-3765-4F49-9086-702DBA1405C4}" type="parTrans" cxnId="{D992CA76-658B-4B98-A377-1A06556B5351}">
      <dgm:prSet/>
      <dgm:spPr/>
      <dgm:t>
        <a:bodyPr/>
        <a:lstStyle/>
        <a:p>
          <a:endParaRPr lang="fr-FR"/>
        </a:p>
      </dgm:t>
    </dgm:pt>
    <dgm:pt modelId="{72D88C68-FE51-47E7-B5E8-04B0E0D5451F}" type="sibTrans" cxnId="{D992CA76-658B-4B98-A377-1A06556B5351}">
      <dgm:prSet/>
      <dgm:spPr/>
      <dgm:t>
        <a:bodyPr/>
        <a:lstStyle/>
        <a:p>
          <a:endParaRPr lang="fr-FR"/>
        </a:p>
      </dgm:t>
    </dgm:pt>
    <dgm:pt modelId="{F8FA41B3-2BBE-47DC-A070-56C75D40AE3E}">
      <dgm:prSet phldrT="[Texte]"/>
      <dgm:spPr/>
      <dgm:t>
        <a:bodyPr/>
        <a:lstStyle/>
        <a:p>
          <a:r>
            <a:rPr lang="fr-FR" dirty="0" smtClean="0"/>
            <a:t>Attention : il faut avertir le bailleur par courrier recommandé et modifier le bail. Sans quoi les ex-époux resteront solidaires des dettes</a:t>
          </a:r>
          <a:endParaRPr lang="fr-FR" dirty="0"/>
        </a:p>
      </dgm:t>
    </dgm:pt>
    <dgm:pt modelId="{0B83E1EE-FF9F-40B0-8477-54D1EF5ECF11}" type="parTrans" cxnId="{78DDCE08-AA5B-4476-9A2C-8EB3A47E2224}">
      <dgm:prSet/>
      <dgm:spPr/>
      <dgm:t>
        <a:bodyPr/>
        <a:lstStyle/>
        <a:p>
          <a:endParaRPr lang="fr-FR"/>
        </a:p>
      </dgm:t>
    </dgm:pt>
    <dgm:pt modelId="{6B545A20-238F-43F7-BC85-F6CD60C52550}" type="sibTrans" cxnId="{78DDCE08-AA5B-4476-9A2C-8EB3A47E2224}">
      <dgm:prSet/>
      <dgm:spPr/>
      <dgm:t>
        <a:bodyPr/>
        <a:lstStyle/>
        <a:p>
          <a:endParaRPr lang="fr-FR"/>
        </a:p>
      </dgm:t>
    </dgm:pt>
    <dgm:pt modelId="{9176B9B8-D094-4569-845B-AA02E559CFBE}">
      <dgm:prSet phldrT="[Texte]"/>
      <dgm:spPr>
        <a:solidFill>
          <a:schemeClr val="accent6">
            <a:lumMod val="75000"/>
          </a:schemeClr>
        </a:solidFill>
      </dgm:spPr>
      <dgm:t>
        <a:bodyPr/>
        <a:lstStyle/>
        <a:p>
          <a:r>
            <a:rPr lang="fr-FR" dirty="0" smtClean="0"/>
            <a:t>La propriété d’un seul des époux</a:t>
          </a:r>
          <a:endParaRPr lang="fr-FR" dirty="0"/>
        </a:p>
      </dgm:t>
    </dgm:pt>
    <dgm:pt modelId="{45B9C8BE-9E0C-46BD-B766-F8A3A27B6DB1}" type="parTrans" cxnId="{263007A3-84E2-4F41-97AB-386A4BBD7493}">
      <dgm:prSet/>
      <dgm:spPr/>
      <dgm:t>
        <a:bodyPr/>
        <a:lstStyle/>
        <a:p>
          <a:endParaRPr lang="fr-FR"/>
        </a:p>
      </dgm:t>
    </dgm:pt>
    <dgm:pt modelId="{BD0C2191-ACD7-4BBD-8D73-A16AE48E56CB}" type="sibTrans" cxnId="{263007A3-84E2-4F41-97AB-386A4BBD7493}">
      <dgm:prSet/>
      <dgm:spPr/>
      <dgm:t>
        <a:bodyPr/>
        <a:lstStyle/>
        <a:p>
          <a:endParaRPr lang="fr-FR"/>
        </a:p>
      </dgm:t>
    </dgm:pt>
    <dgm:pt modelId="{C59700B0-1542-41C6-83BD-D8F70F75CEBD}">
      <dgm:prSet phldrT="[Texte]"/>
      <dgm:spPr/>
      <dgm:t>
        <a:bodyPr/>
        <a:lstStyle/>
        <a:p>
          <a:r>
            <a:rPr lang="fr-FR" dirty="0" smtClean="0"/>
            <a:t>En général le logement sera attribué à l’époux propriétaire</a:t>
          </a:r>
          <a:endParaRPr lang="fr-FR" dirty="0"/>
        </a:p>
      </dgm:t>
    </dgm:pt>
    <dgm:pt modelId="{49231E62-92B7-4EE4-AE02-ABFF10E4F57D}" type="parTrans" cxnId="{F19A2EF7-E415-4EBE-96CC-CF11D7CAC983}">
      <dgm:prSet/>
      <dgm:spPr/>
      <dgm:t>
        <a:bodyPr/>
        <a:lstStyle/>
        <a:p>
          <a:endParaRPr lang="fr-FR"/>
        </a:p>
      </dgm:t>
    </dgm:pt>
    <dgm:pt modelId="{26757077-1D1A-434C-AB50-405422E024E8}" type="sibTrans" cxnId="{F19A2EF7-E415-4EBE-96CC-CF11D7CAC983}">
      <dgm:prSet/>
      <dgm:spPr/>
      <dgm:t>
        <a:bodyPr/>
        <a:lstStyle/>
        <a:p>
          <a:endParaRPr lang="fr-FR"/>
        </a:p>
      </dgm:t>
    </dgm:pt>
    <dgm:pt modelId="{967A25A5-2E61-4AE7-9C5A-2F0CBB122B72}">
      <dgm:prSet phldrT="[Texte]"/>
      <dgm:spPr/>
      <dgm:t>
        <a:bodyPr/>
        <a:lstStyle/>
        <a:p>
          <a:r>
            <a:rPr lang="fr-FR" dirty="0" smtClean="0"/>
            <a:t>Par exception : le logement pourra être attribué à l’autre époux en cas de circonstances particulières ou à titre de prestation compensatoire. Le logement pourra également être loué à l’autre époux</a:t>
          </a:r>
          <a:endParaRPr lang="fr-FR" dirty="0"/>
        </a:p>
      </dgm:t>
    </dgm:pt>
    <dgm:pt modelId="{614840D0-F8CE-4874-826A-B03B448CA55C}" type="parTrans" cxnId="{69FC441E-834D-497C-A4BF-1AE2AAA1E9F1}">
      <dgm:prSet/>
      <dgm:spPr/>
      <dgm:t>
        <a:bodyPr/>
        <a:lstStyle/>
        <a:p>
          <a:endParaRPr lang="fr-FR"/>
        </a:p>
      </dgm:t>
    </dgm:pt>
    <dgm:pt modelId="{A0AC01F2-D393-42DF-BD4A-BA6FE1BE5774}" type="sibTrans" cxnId="{69FC441E-834D-497C-A4BF-1AE2AAA1E9F1}">
      <dgm:prSet/>
      <dgm:spPr/>
      <dgm:t>
        <a:bodyPr/>
        <a:lstStyle/>
        <a:p>
          <a:endParaRPr lang="fr-FR"/>
        </a:p>
      </dgm:t>
    </dgm:pt>
    <dgm:pt modelId="{A49CC8F3-4336-4086-A4C1-69CD1786ACA1}" type="pres">
      <dgm:prSet presAssocID="{0172C8EE-9C74-45CB-A94E-58A744685FA1}" presName="Name0" presStyleCnt="0">
        <dgm:presLayoutVars>
          <dgm:dir/>
          <dgm:animLvl val="lvl"/>
          <dgm:resizeHandles val="exact"/>
        </dgm:presLayoutVars>
      </dgm:prSet>
      <dgm:spPr/>
    </dgm:pt>
    <dgm:pt modelId="{D78EE805-8D74-4427-B471-CBDB518C1DA0}" type="pres">
      <dgm:prSet presAssocID="{75ADC6E6-38DB-43AA-9810-B9A10A3D27C9}" presName="linNode" presStyleCnt="0"/>
      <dgm:spPr/>
    </dgm:pt>
    <dgm:pt modelId="{E029B784-AECB-4F61-84E4-ABC29B81F3FC}" type="pres">
      <dgm:prSet presAssocID="{75ADC6E6-38DB-43AA-9810-B9A10A3D27C9}" presName="parentText" presStyleLbl="node1" presStyleIdx="0" presStyleCnt="2">
        <dgm:presLayoutVars>
          <dgm:chMax val="1"/>
          <dgm:bulletEnabled val="1"/>
        </dgm:presLayoutVars>
      </dgm:prSet>
      <dgm:spPr/>
    </dgm:pt>
    <dgm:pt modelId="{3E0F8664-41CB-49C9-864A-9AE2994CA15B}" type="pres">
      <dgm:prSet presAssocID="{75ADC6E6-38DB-43AA-9810-B9A10A3D27C9}" presName="descendantText" presStyleLbl="alignAccFollowNode1" presStyleIdx="0" presStyleCnt="2">
        <dgm:presLayoutVars>
          <dgm:bulletEnabled val="1"/>
        </dgm:presLayoutVars>
      </dgm:prSet>
      <dgm:spPr/>
      <dgm:t>
        <a:bodyPr/>
        <a:lstStyle/>
        <a:p>
          <a:endParaRPr lang="fr-FR"/>
        </a:p>
      </dgm:t>
    </dgm:pt>
    <dgm:pt modelId="{413F7EA1-B34F-4BD4-8AD9-C57C6419A1A5}" type="pres">
      <dgm:prSet presAssocID="{2BF7F50C-6E5D-4711-9CC6-D5B34BD4F185}" presName="sp" presStyleCnt="0"/>
      <dgm:spPr/>
    </dgm:pt>
    <dgm:pt modelId="{DD0CC94F-92CA-4A9E-BA78-3EDD33969EBC}" type="pres">
      <dgm:prSet presAssocID="{9176B9B8-D094-4569-845B-AA02E559CFBE}" presName="linNode" presStyleCnt="0"/>
      <dgm:spPr/>
    </dgm:pt>
    <dgm:pt modelId="{0323ABB8-EB32-4E41-B3F9-F8F68F0BF223}" type="pres">
      <dgm:prSet presAssocID="{9176B9B8-D094-4569-845B-AA02E559CFBE}" presName="parentText" presStyleLbl="node1" presStyleIdx="1" presStyleCnt="2">
        <dgm:presLayoutVars>
          <dgm:chMax val="1"/>
          <dgm:bulletEnabled val="1"/>
        </dgm:presLayoutVars>
      </dgm:prSet>
      <dgm:spPr/>
      <dgm:t>
        <a:bodyPr/>
        <a:lstStyle/>
        <a:p>
          <a:endParaRPr lang="fr-FR"/>
        </a:p>
      </dgm:t>
    </dgm:pt>
    <dgm:pt modelId="{730F2166-DE85-4B85-BEBF-A40EB1E0313A}" type="pres">
      <dgm:prSet presAssocID="{9176B9B8-D094-4569-845B-AA02E559CFBE}" presName="descendantText" presStyleLbl="alignAccFollowNode1" presStyleIdx="1" presStyleCnt="2">
        <dgm:presLayoutVars>
          <dgm:bulletEnabled val="1"/>
        </dgm:presLayoutVars>
      </dgm:prSet>
      <dgm:spPr/>
      <dgm:t>
        <a:bodyPr/>
        <a:lstStyle/>
        <a:p>
          <a:endParaRPr lang="fr-FR"/>
        </a:p>
      </dgm:t>
    </dgm:pt>
  </dgm:ptLst>
  <dgm:cxnLst>
    <dgm:cxn modelId="{263007A3-84E2-4F41-97AB-386A4BBD7493}" srcId="{0172C8EE-9C74-45CB-A94E-58A744685FA1}" destId="{9176B9B8-D094-4569-845B-AA02E559CFBE}" srcOrd="1" destOrd="0" parTransId="{45B9C8BE-9E0C-46BD-B766-F8A3A27B6DB1}" sibTransId="{BD0C2191-ACD7-4BBD-8D73-A16AE48E56CB}"/>
    <dgm:cxn modelId="{78DDCE08-AA5B-4476-9A2C-8EB3A47E2224}" srcId="{75ADC6E6-38DB-43AA-9810-B9A10A3D27C9}" destId="{F8FA41B3-2BBE-47DC-A070-56C75D40AE3E}" srcOrd="1" destOrd="0" parTransId="{0B83E1EE-FF9F-40B0-8477-54D1EF5ECF11}" sibTransId="{6B545A20-238F-43F7-BC85-F6CD60C52550}"/>
    <dgm:cxn modelId="{CD4BC9C7-0DFA-42E1-9436-F24B9E76DEEF}" type="presOf" srcId="{0172C8EE-9C74-45CB-A94E-58A744685FA1}" destId="{A49CC8F3-4336-4086-A4C1-69CD1786ACA1}" srcOrd="0" destOrd="0" presId="urn:microsoft.com/office/officeart/2005/8/layout/vList5"/>
    <dgm:cxn modelId="{C22ABE1F-6B1A-4954-A6B5-8C2DE1F892BD}" type="presOf" srcId="{9176B9B8-D094-4569-845B-AA02E559CFBE}" destId="{0323ABB8-EB32-4E41-B3F9-F8F68F0BF223}" srcOrd="0" destOrd="0" presId="urn:microsoft.com/office/officeart/2005/8/layout/vList5"/>
    <dgm:cxn modelId="{B906B4F9-B9E2-46AA-80FE-FC1D46806369}" type="presOf" srcId="{967A25A5-2E61-4AE7-9C5A-2F0CBB122B72}" destId="{730F2166-DE85-4B85-BEBF-A40EB1E0313A}" srcOrd="0" destOrd="1" presId="urn:microsoft.com/office/officeart/2005/8/layout/vList5"/>
    <dgm:cxn modelId="{F3C5DD94-B0D4-4DEC-BB58-062B1759795C}" type="presOf" srcId="{F8FA41B3-2BBE-47DC-A070-56C75D40AE3E}" destId="{3E0F8664-41CB-49C9-864A-9AE2994CA15B}" srcOrd="0" destOrd="1" presId="urn:microsoft.com/office/officeart/2005/8/layout/vList5"/>
    <dgm:cxn modelId="{C3C5BE72-9782-4948-B76D-D8AA048671B3}" type="presOf" srcId="{75ADC6E6-38DB-43AA-9810-B9A10A3D27C9}" destId="{E029B784-AECB-4F61-84E4-ABC29B81F3FC}" srcOrd="0" destOrd="0" presId="urn:microsoft.com/office/officeart/2005/8/layout/vList5"/>
    <dgm:cxn modelId="{F19A2EF7-E415-4EBE-96CC-CF11D7CAC983}" srcId="{9176B9B8-D094-4569-845B-AA02E559CFBE}" destId="{C59700B0-1542-41C6-83BD-D8F70F75CEBD}" srcOrd="0" destOrd="0" parTransId="{49231E62-92B7-4EE4-AE02-ABFF10E4F57D}" sibTransId="{26757077-1D1A-434C-AB50-405422E024E8}"/>
    <dgm:cxn modelId="{FD3F4327-7AAA-4ED7-BBB1-56A49917F3D3}" type="presOf" srcId="{16415B96-DBDC-41B4-B0DC-ABF528567750}" destId="{3E0F8664-41CB-49C9-864A-9AE2994CA15B}" srcOrd="0" destOrd="0" presId="urn:microsoft.com/office/officeart/2005/8/layout/vList5"/>
    <dgm:cxn modelId="{C8FE58AF-308B-4A30-9B3D-95DD64138EDE}" type="presOf" srcId="{C59700B0-1542-41C6-83BD-D8F70F75CEBD}" destId="{730F2166-DE85-4B85-BEBF-A40EB1E0313A}" srcOrd="0" destOrd="0" presId="urn:microsoft.com/office/officeart/2005/8/layout/vList5"/>
    <dgm:cxn modelId="{D992CA76-658B-4B98-A377-1A06556B5351}" srcId="{75ADC6E6-38DB-43AA-9810-B9A10A3D27C9}" destId="{16415B96-DBDC-41B4-B0DC-ABF528567750}" srcOrd="0" destOrd="0" parTransId="{C42479E4-3765-4F49-9086-702DBA1405C4}" sibTransId="{72D88C68-FE51-47E7-B5E8-04B0E0D5451F}"/>
    <dgm:cxn modelId="{5D2D583A-4DE2-41F0-9346-239ED5D21808}" srcId="{0172C8EE-9C74-45CB-A94E-58A744685FA1}" destId="{75ADC6E6-38DB-43AA-9810-B9A10A3D27C9}" srcOrd="0" destOrd="0" parTransId="{00BEB9C7-A9DE-4077-85FA-9F8A578C3CC4}" sibTransId="{2BF7F50C-6E5D-4711-9CC6-D5B34BD4F185}"/>
    <dgm:cxn modelId="{69FC441E-834D-497C-A4BF-1AE2AAA1E9F1}" srcId="{9176B9B8-D094-4569-845B-AA02E559CFBE}" destId="{967A25A5-2E61-4AE7-9C5A-2F0CBB122B72}" srcOrd="1" destOrd="0" parTransId="{614840D0-F8CE-4874-826A-B03B448CA55C}" sibTransId="{A0AC01F2-D393-42DF-BD4A-BA6FE1BE5774}"/>
    <dgm:cxn modelId="{D6437299-3632-487A-B86A-4ABD3C9F058D}" type="presParOf" srcId="{A49CC8F3-4336-4086-A4C1-69CD1786ACA1}" destId="{D78EE805-8D74-4427-B471-CBDB518C1DA0}" srcOrd="0" destOrd="0" presId="urn:microsoft.com/office/officeart/2005/8/layout/vList5"/>
    <dgm:cxn modelId="{068660B3-514E-446E-A0DD-29D4F098E046}" type="presParOf" srcId="{D78EE805-8D74-4427-B471-CBDB518C1DA0}" destId="{E029B784-AECB-4F61-84E4-ABC29B81F3FC}" srcOrd="0" destOrd="0" presId="urn:microsoft.com/office/officeart/2005/8/layout/vList5"/>
    <dgm:cxn modelId="{7FE8EBC6-CC1E-417B-8F72-7A3BFE88C1F0}" type="presParOf" srcId="{D78EE805-8D74-4427-B471-CBDB518C1DA0}" destId="{3E0F8664-41CB-49C9-864A-9AE2994CA15B}" srcOrd="1" destOrd="0" presId="urn:microsoft.com/office/officeart/2005/8/layout/vList5"/>
    <dgm:cxn modelId="{74A1BC6F-AD61-42FE-BCE7-4A74E414AB12}" type="presParOf" srcId="{A49CC8F3-4336-4086-A4C1-69CD1786ACA1}" destId="{413F7EA1-B34F-4BD4-8AD9-C57C6419A1A5}" srcOrd="1" destOrd="0" presId="urn:microsoft.com/office/officeart/2005/8/layout/vList5"/>
    <dgm:cxn modelId="{9A3CC5BA-0056-497D-A70C-0F5F10BB975E}" type="presParOf" srcId="{A49CC8F3-4336-4086-A4C1-69CD1786ACA1}" destId="{DD0CC94F-92CA-4A9E-BA78-3EDD33969EBC}" srcOrd="2" destOrd="0" presId="urn:microsoft.com/office/officeart/2005/8/layout/vList5"/>
    <dgm:cxn modelId="{16E1BD35-CEEC-4F17-AC44-9B86A9466D7E}" type="presParOf" srcId="{DD0CC94F-92CA-4A9E-BA78-3EDD33969EBC}" destId="{0323ABB8-EB32-4E41-B3F9-F8F68F0BF223}" srcOrd="0" destOrd="0" presId="urn:microsoft.com/office/officeart/2005/8/layout/vList5"/>
    <dgm:cxn modelId="{1179E61E-0B30-4A8D-9FF1-0F474D9497CC}" type="presParOf" srcId="{DD0CC94F-92CA-4A9E-BA78-3EDD33969EBC}" destId="{730F2166-DE85-4B85-BEBF-A40EB1E0313A}" srcOrd="1" destOrd="0" presId="urn:microsoft.com/office/officeart/2005/8/layout/vList5"/>
  </dgm:cxnLst>
  <dgm:bg/>
  <dgm:whole/>
</dgm:dataModel>
</file>

<file path=ppt/diagrams/data5.xml><?xml version="1.0" encoding="utf-8"?>
<dgm:dataModel xmlns:dgm="http://schemas.openxmlformats.org/drawingml/2006/diagram" xmlns:a="http://schemas.openxmlformats.org/drawingml/2006/main">
  <dgm:ptLst>
    <dgm:pt modelId="{01A2EB66-B67D-42C9-88B6-2542181B4FA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C9FF20E3-52D3-4E58-BCD8-2A8EF9EA5680}">
      <dgm:prSet phldrT="[Texte]"/>
      <dgm:spPr>
        <a:solidFill>
          <a:schemeClr val="accent6">
            <a:lumMod val="75000"/>
          </a:schemeClr>
        </a:solidFill>
      </dgm:spPr>
      <dgm:t>
        <a:bodyPr/>
        <a:lstStyle/>
        <a:p>
          <a:r>
            <a:rPr lang="fr-FR" dirty="0" smtClean="0"/>
            <a:t>Le logement est la propriété des deux époux</a:t>
          </a:r>
          <a:endParaRPr lang="fr-FR" dirty="0"/>
        </a:p>
      </dgm:t>
    </dgm:pt>
    <dgm:pt modelId="{41C481DB-D72D-45CC-B378-B861B66255C3}" type="parTrans" cxnId="{05440652-565D-43BA-9708-0F95B6B02619}">
      <dgm:prSet/>
      <dgm:spPr/>
      <dgm:t>
        <a:bodyPr/>
        <a:lstStyle/>
        <a:p>
          <a:endParaRPr lang="fr-FR"/>
        </a:p>
      </dgm:t>
    </dgm:pt>
    <dgm:pt modelId="{6B014B2E-53FC-487A-88BF-77752391EDC1}" type="sibTrans" cxnId="{05440652-565D-43BA-9708-0F95B6B02619}">
      <dgm:prSet/>
      <dgm:spPr/>
      <dgm:t>
        <a:bodyPr/>
        <a:lstStyle/>
        <a:p>
          <a:endParaRPr lang="fr-FR"/>
        </a:p>
      </dgm:t>
    </dgm:pt>
    <dgm:pt modelId="{0A426140-AAB2-4D7D-9871-D47A607DC837}">
      <dgm:prSet phldrT="[Texte]" custT="1"/>
      <dgm:spPr/>
      <dgm:t>
        <a:bodyPr/>
        <a:lstStyle/>
        <a:p>
          <a:r>
            <a:rPr lang="fr-FR" sz="3200" dirty="0" smtClean="0"/>
            <a:t>Trois hypothèses sont envisageables</a:t>
          </a:r>
          <a:endParaRPr lang="fr-FR" sz="3200" dirty="0"/>
        </a:p>
      </dgm:t>
    </dgm:pt>
    <dgm:pt modelId="{FD4054BF-30B6-4D67-BA86-B0DDEE69C330}" type="parTrans" cxnId="{99B32200-B808-4DE4-BD00-90FB1D558BEF}">
      <dgm:prSet/>
      <dgm:spPr/>
      <dgm:t>
        <a:bodyPr/>
        <a:lstStyle/>
        <a:p>
          <a:endParaRPr lang="fr-FR"/>
        </a:p>
      </dgm:t>
    </dgm:pt>
    <dgm:pt modelId="{8832DCA1-D432-4310-B2AC-8DFBE1A14852}" type="sibTrans" cxnId="{99B32200-B808-4DE4-BD00-90FB1D558BEF}">
      <dgm:prSet/>
      <dgm:spPr/>
      <dgm:t>
        <a:bodyPr/>
        <a:lstStyle/>
        <a:p>
          <a:endParaRPr lang="fr-FR"/>
        </a:p>
      </dgm:t>
    </dgm:pt>
    <dgm:pt modelId="{4518CE15-9DE8-458D-8644-8F8B49612AD2}" type="pres">
      <dgm:prSet presAssocID="{01A2EB66-B67D-42C9-88B6-2542181B4FAB}" presName="Name0" presStyleCnt="0">
        <dgm:presLayoutVars>
          <dgm:dir/>
          <dgm:animLvl val="lvl"/>
          <dgm:resizeHandles val="exact"/>
        </dgm:presLayoutVars>
      </dgm:prSet>
      <dgm:spPr/>
    </dgm:pt>
    <dgm:pt modelId="{E4F15869-5676-4F69-BECB-55532FB8D38D}" type="pres">
      <dgm:prSet presAssocID="{C9FF20E3-52D3-4E58-BCD8-2A8EF9EA5680}" presName="linNode" presStyleCnt="0"/>
      <dgm:spPr/>
    </dgm:pt>
    <dgm:pt modelId="{09B59885-8184-44B1-9270-104BFC5EC24B}" type="pres">
      <dgm:prSet presAssocID="{C9FF20E3-52D3-4E58-BCD8-2A8EF9EA5680}" presName="parentText" presStyleLbl="node1" presStyleIdx="0" presStyleCnt="1">
        <dgm:presLayoutVars>
          <dgm:chMax val="1"/>
          <dgm:bulletEnabled val="1"/>
        </dgm:presLayoutVars>
      </dgm:prSet>
      <dgm:spPr/>
      <dgm:t>
        <a:bodyPr/>
        <a:lstStyle/>
        <a:p>
          <a:endParaRPr lang="fr-FR"/>
        </a:p>
      </dgm:t>
    </dgm:pt>
    <dgm:pt modelId="{73052B2D-25A5-4CB6-958E-F5EFD6C0737C}" type="pres">
      <dgm:prSet presAssocID="{C9FF20E3-52D3-4E58-BCD8-2A8EF9EA5680}" presName="descendantText" presStyleLbl="alignAccFollowNode1" presStyleIdx="0" presStyleCnt="1">
        <dgm:presLayoutVars>
          <dgm:bulletEnabled val="1"/>
        </dgm:presLayoutVars>
      </dgm:prSet>
      <dgm:spPr/>
      <dgm:t>
        <a:bodyPr/>
        <a:lstStyle/>
        <a:p>
          <a:endParaRPr lang="fr-FR"/>
        </a:p>
      </dgm:t>
    </dgm:pt>
  </dgm:ptLst>
  <dgm:cxnLst>
    <dgm:cxn modelId="{23DD7CD3-04BA-440A-9C13-816CAA80187D}" type="presOf" srcId="{01A2EB66-B67D-42C9-88B6-2542181B4FAB}" destId="{4518CE15-9DE8-458D-8644-8F8B49612AD2}" srcOrd="0" destOrd="0" presId="urn:microsoft.com/office/officeart/2005/8/layout/vList5"/>
    <dgm:cxn modelId="{8DEFFFB7-E767-4981-9B33-D7406CC1719B}" type="presOf" srcId="{0A426140-AAB2-4D7D-9871-D47A607DC837}" destId="{73052B2D-25A5-4CB6-958E-F5EFD6C0737C}" srcOrd="0" destOrd="0" presId="urn:microsoft.com/office/officeart/2005/8/layout/vList5"/>
    <dgm:cxn modelId="{05440652-565D-43BA-9708-0F95B6B02619}" srcId="{01A2EB66-B67D-42C9-88B6-2542181B4FAB}" destId="{C9FF20E3-52D3-4E58-BCD8-2A8EF9EA5680}" srcOrd="0" destOrd="0" parTransId="{41C481DB-D72D-45CC-B378-B861B66255C3}" sibTransId="{6B014B2E-53FC-487A-88BF-77752391EDC1}"/>
    <dgm:cxn modelId="{8F684014-A87C-4185-81BF-91AA5E0E7EA1}" type="presOf" srcId="{C9FF20E3-52D3-4E58-BCD8-2A8EF9EA5680}" destId="{09B59885-8184-44B1-9270-104BFC5EC24B}" srcOrd="0" destOrd="0" presId="urn:microsoft.com/office/officeart/2005/8/layout/vList5"/>
    <dgm:cxn modelId="{99B32200-B808-4DE4-BD00-90FB1D558BEF}" srcId="{C9FF20E3-52D3-4E58-BCD8-2A8EF9EA5680}" destId="{0A426140-AAB2-4D7D-9871-D47A607DC837}" srcOrd="0" destOrd="0" parTransId="{FD4054BF-30B6-4D67-BA86-B0DDEE69C330}" sibTransId="{8832DCA1-D432-4310-B2AC-8DFBE1A14852}"/>
    <dgm:cxn modelId="{3FF43E04-9530-4818-9A71-2EE0C2120811}" type="presParOf" srcId="{4518CE15-9DE8-458D-8644-8F8B49612AD2}" destId="{E4F15869-5676-4F69-BECB-55532FB8D38D}" srcOrd="0" destOrd="0" presId="urn:microsoft.com/office/officeart/2005/8/layout/vList5"/>
    <dgm:cxn modelId="{5EE77202-4315-49AE-8BA1-3DF42E6F5EC5}" type="presParOf" srcId="{E4F15869-5676-4F69-BECB-55532FB8D38D}" destId="{09B59885-8184-44B1-9270-104BFC5EC24B}" srcOrd="0" destOrd="0" presId="urn:microsoft.com/office/officeart/2005/8/layout/vList5"/>
    <dgm:cxn modelId="{22DEC262-EA74-4CEF-BD06-2E72A9192C81}" type="presParOf" srcId="{E4F15869-5676-4F69-BECB-55532FB8D38D}" destId="{73052B2D-25A5-4CB6-958E-F5EFD6C0737C}" srcOrd="1" destOrd="0" presId="urn:microsoft.com/office/officeart/2005/8/layout/vList5"/>
  </dgm:cxnLst>
  <dgm:bg/>
  <dgm:whole/>
</dgm:dataModel>
</file>

<file path=ppt/diagrams/data6.xml><?xml version="1.0" encoding="utf-8"?>
<dgm:dataModel xmlns:dgm="http://schemas.openxmlformats.org/drawingml/2006/diagram" xmlns:a="http://schemas.openxmlformats.org/drawingml/2006/main">
  <dgm:ptLst>
    <dgm:pt modelId="{10B6A114-B0C7-4B62-ABB8-351E149AD3A7}" type="doc">
      <dgm:prSet loTypeId="urn:microsoft.com/office/officeart/2005/8/layout/process1" loCatId="process" qsTypeId="urn:microsoft.com/office/officeart/2005/8/quickstyle/simple1" qsCatId="simple" csTypeId="urn:microsoft.com/office/officeart/2005/8/colors/accent1_2" csCatId="accent1" phldr="1"/>
      <dgm:spPr/>
    </dgm:pt>
    <dgm:pt modelId="{5D7A9F55-6758-48C0-AB37-47EC9C61AC25}">
      <dgm:prSet phldrT="[Texte]"/>
      <dgm:spPr>
        <a:solidFill>
          <a:schemeClr val="accent6">
            <a:lumMod val="75000"/>
          </a:schemeClr>
        </a:solidFill>
      </dgm:spPr>
      <dgm:t>
        <a:bodyPr/>
        <a:lstStyle/>
        <a:p>
          <a:r>
            <a:rPr lang="fr-FR" dirty="0" smtClean="0"/>
            <a:t>1. Attribution du logement par accord entre époux ou par le juge</a:t>
          </a:r>
          <a:endParaRPr lang="fr-FR" dirty="0"/>
        </a:p>
      </dgm:t>
    </dgm:pt>
    <dgm:pt modelId="{0AADECD1-797C-4984-B9D9-57342CA69626}" type="parTrans" cxnId="{5CD8D8C8-CB4F-46EF-8769-71DD178D6492}">
      <dgm:prSet/>
      <dgm:spPr/>
      <dgm:t>
        <a:bodyPr/>
        <a:lstStyle/>
        <a:p>
          <a:endParaRPr lang="fr-FR"/>
        </a:p>
      </dgm:t>
    </dgm:pt>
    <dgm:pt modelId="{DA32DA55-BB85-4D54-A6B9-272C7C1015E3}" type="sibTrans" cxnId="{5CD8D8C8-CB4F-46EF-8769-71DD178D6492}">
      <dgm:prSet/>
      <dgm:spPr/>
      <dgm:t>
        <a:bodyPr/>
        <a:lstStyle/>
        <a:p>
          <a:endParaRPr lang="fr-FR"/>
        </a:p>
      </dgm:t>
    </dgm:pt>
    <dgm:pt modelId="{D86BADE6-9828-44EC-8709-EFC34FD9C588}">
      <dgm:prSet phldrT="[Texte]"/>
      <dgm:spPr>
        <a:solidFill>
          <a:schemeClr val="accent6">
            <a:lumMod val="75000"/>
          </a:schemeClr>
        </a:solidFill>
      </dgm:spPr>
      <dgm:t>
        <a:bodyPr/>
        <a:lstStyle/>
        <a:p>
          <a:r>
            <a:rPr lang="fr-FR" dirty="0" smtClean="0"/>
            <a:t>2. Liquidation de la communauté par notaire</a:t>
          </a:r>
          <a:endParaRPr lang="fr-FR" dirty="0"/>
        </a:p>
      </dgm:t>
    </dgm:pt>
    <dgm:pt modelId="{AB96BA02-8DB4-42AD-8FBF-C87FD68ADB10}" type="parTrans" cxnId="{B3FB95D0-6EF3-4ED6-9296-C267D35C6303}">
      <dgm:prSet/>
      <dgm:spPr/>
      <dgm:t>
        <a:bodyPr/>
        <a:lstStyle/>
        <a:p>
          <a:endParaRPr lang="fr-FR"/>
        </a:p>
      </dgm:t>
    </dgm:pt>
    <dgm:pt modelId="{2B42F485-BB96-454C-8577-66FA002308FA}" type="sibTrans" cxnId="{B3FB95D0-6EF3-4ED6-9296-C267D35C6303}">
      <dgm:prSet/>
      <dgm:spPr/>
      <dgm:t>
        <a:bodyPr/>
        <a:lstStyle/>
        <a:p>
          <a:endParaRPr lang="fr-FR"/>
        </a:p>
      </dgm:t>
    </dgm:pt>
    <dgm:pt modelId="{72ED590B-90FE-4340-A21F-2390D9E6180B}" type="pres">
      <dgm:prSet presAssocID="{10B6A114-B0C7-4B62-ABB8-351E149AD3A7}" presName="Name0" presStyleCnt="0">
        <dgm:presLayoutVars>
          <dgm:dir/>
          <dgm:resizeHandles val="exact"/>
        </dgm:presLayoutVars>
      </dgm:prSet>
      <dgm:spPr/>
    </dgm:pt>
    <dgm:pt modelId="{C31A090D-BB40-4E18-96C4-4C7A70EBDFFF}" type="pres">
      <dgm:prSet presAssocID="{5D7A9F55-6758-48C0-AB37-47EC9C61AC25}" presName="node" presStyleLbl="node1" presStyleIdx="0" presStyleCnt="2">
        <dgm:presLayoutVars>
          <dgm:bulletEnabled val="1"/>
        </dgm:presLayoutVars>
      </dgm:prSet>
      <dgm:spPr/>
      <dgm:t>
        <a:bodyPr/>
        <a:lstStyle/>
        <a:p>
          <a:endParaRPr lang="fr-FR"/>
        </a:p>
      </dgm:t>
    </dgm:pt>
    <dgm:pt modelId="{4CA1433C-FA23-4F35-A1CE-47F487819746}" type="pres">
      <dgm:prSet presAssocID="{DA32DA55-BB85-4D54-A6B9-272C7C1015E3}" presName="sibTrans" presStyleLbl="sibTrans2D1" presStyleIdx="0" presStyleCnt="1"/>
      <dgm:spPr/>
    </dgm:pt>
    <dgm:pt modelId="{C32F21DC-77A0-426D-93EB-DB10A49EFAA8}" type="pres">
      <dgm:prSet presAssocID="{DA32DA55-BB85-4D54-A6B9-272C7C1015E3}" presName="connectorText" presStyleLbl="sibTrans2D1" presStyleIdx="0" presStyleCnt="1"/>
      <dgm:spPr/>
    </dgm:pt>
    <dgm:pt modelId="{A9A2E5FD-D7AF-4A4C-9ACA-1F4D56C27A7F}" type="pres">
      <dgm:prSet presAssocID="{D86BADE6-9828-44EC-8709-EFC34FD9C588}" presName="node" presStyleLbl="node1" presStyleIdx="1" presStyleCnt="2">
        <dgm:presLayoutVars>
          <dgm:bulletEnabled val="1"/>
        </dgm:presLayoutVars>
      </dgm:prSet>
      <dgm:spPr/>
    </dgm:pt>
  </dgm:ptLst>
  <dgm:cxnLst>
    <dgm:cxn modelId="{A1F8FA3C-A9FA-4742-9C16-AA2993474A5B}" type="presOf" srcId="{5D7A9F55-6758-48C0-AB37-47EC9C61AC25}" destId="{C31A090D-BB40-4E18-96C4-4C7A70EBDFFF}" srcOrd="0" destOrd="0" presId="urn:microsoft.com/office/officeart/2005/8/layout/process1"/>
    <dgm:cxn modelId="{5CD8D8C8-CB4F-46EF-8769-71DD178D6492}" srcId="{10B6A114-B0C7-4B62-ABB8-351E149AD3A7}" destId="{5D7A9F55-6758-48C0-AB37-47EC9C61AC25}" srcOrd="0" destOrd="0" parTransId="{0AADECD1-797C-4984-B9D9-57342CA69626}" sibTransId="{DA32DA55-BB85-4D54-A6B9-272C7C1015E3}"/>
    <dgm:cxn modelId="{94DBCE04-3D36-46FB-908E-074A0BD2D415}" type="presOf" srcId="{DA32DA55-BB85-4D54-A6B9-272C7C1015E3}" destId="{4CA1433C-FA23-4F35-A1CE-47F487819746}" srcOrd="0" destOrd="0" presId="urn:microsoft.com/office/officeart/2005/8/layout/process1"/>
    <dgm:cxn modelId="{0EFE3BA2-A293-4BA5-8B4C-118E874F0CB1}" type="presOf" srcId="{D86BADE6-9828-44EC-8709-EFC34FD9C588}" destId="{A9A2E5FD-D7AF-4A4C-9ACA-1F4D56C27A7F}" srcOrd="0" destOrd="0" presId="urn:microsoft.com/office/officeart/2005/8/layout/process1"/>
    <dgm:cxn modelId="{4A8125F0-5E78-42D3-80CF-8042731492F1}" type="presOf" srcId="{DA32DA55-BB85-4D54-A6B9-272C7C1015E3}" destId="{C32F21DC-77A0-426D-93EB-DB10A49EFAA8}" srcOrd="1" destOrd="0" presId="urn:microsoft.com/office/officeart/2005/8/layout/process1"/>
    <dgm:cxn modelId="{5B066FFD-A1FD-4E2B-AA47-F72C277A52FD}" type="presOf" srcId="{10B6A114-B0C7-4B62-ABB8-351E149AD3A7}" destId="{72ED590B-90FE-4340-A21F-2390D9E6180B}" srcOrd="0" destOrd="0" presId="urn:microsoft.com/office/officeart/2005/8/layout/process1"/>
    <dgm:cxn modelId="{B3FB95D0-6EF3-4ED6-9296-C267D35C6303}" srcId="{10B6A114-B0C7-4B62-ABB8-351E149AD3A7}" destId="{D86BADE6-9828-44EC-8709-EFC34FD9C588}" srcOrd="1" destOrd="0" parTransId="{AB96BA02-8DB4-42AD-8FBF-C87FD68ADB10}" sibTransId="{2B42F485-BB96-454C-8577-66FA002308FA}"/>
    <dgm:cxn modelId="{5DBE7AD0-96D8-4B3E-A3C0-220C6DF4ADA4}" type="presParOf" srcId="{72ED590B-90FE-4340-A21F-2390D9E6180B}" destId="{C31A090D-BB40-4E18-96C4-4C7A70EBDFFF}" srcOrd="0" destOrd="0" presId="urn:microsoft.com/office/officeart/2005/8/layout/process1"/>
    <dgm:cxn modelId="{EA546015-6A59-4A9E-BCD4-9749F7D6A76E}" type="presParOf" srcId="{72ED590B-90FE-4340-A21F-2390D9E6180B}" destId="{4CA1433C-FA23-4F35-A1CE-47F487819746}" srcOrd="1" destOrd="0" presId="urn:microsoft.com/office/officeart/2005/8/layout/process1"/>
    <dgm:cxn modelId="{4781A8E0-A490-4AD3-AFA4-57E858D014C1}" type="presParOf" srcId="{4CA1433C-FA23-4F35-A1CE-47F487819746}" destId="{C32F21DC-77A0-426D-93EB-DB10A49EFAA8}" srcOrd="0" destOrd="0" presId="urn:microsoft.com/office/officeart/2005/8/layout/process1"/>
    <dgm:cxn modelId="{3C5465BA-CBB4-496B-B710-F6EAF9B19F81}" type="presParOf" srcId="{72ED590B-90FE-4340-A21F-2390D9E6180B}" destId="{A9A2E5FD-D7AF-4A4C-9ACA-1F4D56C27A7F}" srcOrd="2" destOrd="0" presId="urn:microsoft.com/office/officeart/2005/8/layout/process1"/>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7B11E03-9D58-4380-BEA5-E026292F1DD0}" type="datetimeFigureOut">
              <a:rPr lang="fr-FR" smtClean="0"/>
              <a:t>09/06/2020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A90C75-281E-4A54-9F5C-B1D9E7FCF0FC}"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7B11E03-9D58-4380-BEA5-E026292F1DD0}" type="datetimeFigureOut">
              <a:rPr lang="fr-FR" smtClean="0"/>
              <a:t>09/06/2020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A90C75-281E-4A54-9F5C-B1D9E7FCF0FC}"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7B11E03-9D58-4380-BEA5-E026292F1DD0}" type="datetimeFigureOut">
              <a:rPr lang="fr-FR" smtClean="0"/>
              <a:t>09/06/2020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A90C75-281E-4A54-9F5C-B1D9E7FCF0FC}"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7B11E03-9D58-4380-BEA5-E026292F1DD0}" type="datetimeFigureOut">
              <a:rPr lang="fr-FR" smtClean="0"/>
              <a:t>09/06/2020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A90C75-281E-4A54-9F5C-B1D9E7FCF0FC}"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7B11E03-9D58-4380-BEA5-E026292F1DD0}" type="datetimeFigureOut">
              <a:rPr lang="fr-FR" smtClean="0"/>
              <a:t>09/06/2020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A90C75-281E-4A54-9F5C-B1D9E7FCF0FC}"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7B11E03-9D58-4380-BEA5-E026292F1DD0}" type="datetimeFigureOut">
              <a:rPr lang="fr-FR" smtClean="0"/>
              <a:t>09/06/2020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A90C75-281E-4A54-9F5C-B1D9E7FCF0FC}"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7B11E03-9D58-4380-BEA5-E026292F1DD0}" type="datetimeFigureOut">
              <a:rPr lang="fr-FR" smtClean="0"/>
              <a:t>09/06/2020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9A90C75-281E-4A54-9F5C-B1D9E7FCF0FC}"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7B11E03-9D58-4380-BEA5-E026292F1DD0}" type="datetimeFigureOut">
              <a:rPr lang="fr-FR" smtClean="0"/>
              <a:t>09/06/2020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9A90C75-281E-4A54-9F5C-B1D9E7FCF0FC}"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7B11E03-9D58-4380-BEA5-E026292F1DD0}" type="datetimeFigureOut">
              <a:rPr lang="fr-FR" smtClean="0"/>
              <a:t>09/06/2020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9A90C75-281E-4A54-9F5C-B1D9E7FCF0FC}"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7B11E03-9D58-4380-BEA5-E026292F1DD0}" type="datetimeFigureOut">
              <a:rPr lang="fr-FR" smtClean="0"/>
              <a:t>09/06/2020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A90C75-281E-4A54-9F5C-B1D9E7FCF0FC}"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7B11E03-9D58-4380-BEA5-E026292F1DD0}" type="datetimeFigureOut">
              <a:rPr lang="fr-FR" smtClean="0"/>
              <a:t>09/06/2020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A90C75-281E-4A54-9F5C-B1D9E7FCF0FC}"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11E03-9D58-4380-BEA5-E026292F1DD0}" type="datetimeFigureOut">
              <a:rPr lang="fr-FR" smtClean="0"/>
              <a:t>09/06/2020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A90C75-281E-4A54-9F5C-B1D9E7FCF0FC}"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928670"/>
            <a:ext cx="7772400" cy="1470025"/>
          </a:xfrm>
        </p:spPr>
        <p:txBody>
          <a:bodyPr/>
          <a:lstStyle/>
          <a:p>
            <a:r>
              <a:rPr lang="fr-FR" b="1" dirty="0" smtClean="0">
                <a:solidFill>
                  <a:schemeClr val="accent6">
                    <a:lumMod val="75000"/>
                  </a:schemeClr>
                </a:solidFill>
              </a:rPr>
              <a:t>LE SORT DU LOGEMENT AU MOMENT DU DIVORCE</a:t>
            </a:r>
            <a:endParaRPr lang="fr-FR" b="1" dirty="0">
              <a:solidFill>
                <a:schemeClr val="accent6">
                  <a:lumMod val="75000"/>
                </a:schemeClr>
              </a:solidFill>
            </a:endParaRPr>
          </a:p>
        </p:txBody>
      </p:sp>
      <p:sp>
        <p:nvSpPr>
          <p:cNvPr id="3" name="Sous-titre 2"/>
          <p:cNvSpPr>
            <a:spLocks noGrp="1"/>
          </p:cNvSpPr>
          <p:nvPr>
            <p:ph type="subTitle" idx="1"/>
          </p:nvPr>
        </p:nvSpPr>
        <p:spPr>
          <a:xfrm>
            <a:off x="1357290" y="2571744"/>
            <a:ext cx="6400800" cy="1752600"/>
          </a:xfrm>
        </p:spPr>
        <p:txBody>
          <a:bodyPr>
            <a:normAutofit/>
          </a:bodyPr>
          <a:lstStyle/>
          <a:p>
            <a:r>
              <a:rPr lang="fr-FR" sz="2800" i="1" dirty="0" smtClean="0"/>
              <a:t>Lequel des conjoints conservera le logement familial pendant la procédure de divorce et après son prononcé ?</a:t>
            </a:r>
            <a:endParaRPr lang="fr-FR" sz="2800" i="1" dirty="0"/>
          </a:p>
        </p:txBody>
      </p:sp>
      <p:pic>
        <p:nvPicPr>
          <p:cNvPr id="4" name="Image 3" descr="téléchargement.jfif"/>
          <p:cNvPicPr>
            <a:picLocks noChangeAspect="1"/>
          </p:cNvPicPr>
          <p:nvPr/>
        </p:nvPicPr>
        <p:blipFill>
          <a:blip r:embed="rId2"/>
          <a:stretch>
            <a:fillRect/>
          </a:stretch>
        </p:blipFill>
        <p:spPr>
          <a:xfrm>
            <a:off x="2857488" y="4143380"/>
            <a:ext cx="3449577" cy="22955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214422"/>
            <a:ext cx="8229600" cy="1143000"/>
          </a:xfrm>
        </p:spPr>
        <p:txBody>
          <a:bodyPr>
            <a:normAutofit/>
          </a:bodyPr>
          <a:lstStyle/>
          <a:p>
            <a:r>
              <a:rPr lang="fr-FR" dirty="0" smtClean="0">
                <a:solidFill>
                  <a:schemeClr val="accent6">
                    <a:lumMod val="75000"/>
                  </a:schemeClr>
                </a:solidFill>
              </a:rPr>
              <a:t>EN CAS DE DIVORCE CONTENTIEUX</a:t>
            </a:r>
            <a:endParaRPr lang="fr-FR" dirty="0">
              <a:solidFill>
                <a:schemeClr val="accent6">
                  <a:lumMod val="75000"/>
                </a:schemeClr>
              </a:solidFill>
            </a:endParaRPr>
          </a:p>
        </p:txBody>
      </p:sp>
      <p:graphicFrame>
        <p:nvGraphicFramePr>
          <p:cNvPr id="5" name="Espace réservé du contenu 4"/>
          <p:cNvGraphicFramePr>
            <a:graphicFrameLocks noGrp="1"/>
          </p:cNvGraphicFramePr>
          <p:nvPr>
            <p:ph idx="1"/>
          </p:nvPr>
        </p:nvGraphicFramePr>
        <p:xfrm>
          <a:off x="500034" y="2857496"/>
          <a:ext cx="8229600" cy="24717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428604"/>
            <a:ext cx="8229600" cy="1143000"/>
          </a:xfrm>
        </p:spPr>
        <p:txBody>
          <a:bodyPr>
            <a:noAutofit/>
          </a:bodyPr>
          <a:lstStyle/>
          <a:p>
            <a:r>
              <a:rPr lang="fr-FR" sz="3600" dirty="0" smtClean="0">
                <a:solidFill>
                  <a:schemeClr val="accent6">
                    <a:lumMod val="75000"/>
                  </a:schemeClr>
                </a:solidFill>
              </a:rPr>
              <a:t>Le sort du logement trouvera les mêmes solutions que pour celles du divorce amiable à savoir :</a:t>
            </a:r>
            <a:endParaRPr lang="fr-FR" sz="3600" dirty="0">
              <a:solidFill>
                <a:schemeClr val="accent6">
                  <a:lumMod val="75000"/>
                </a:schemeClr>
              </a:solidFill>
            </a:endParaRPr>
          </a:p>
        </p:txBody>
      </p:sp>
      <p:sp>
        <p:nvSpPr>
          <p:cNvPr id="3" name="Espace réservé du contenu 2"/>
          <p:cNvSpPr>
            <a:spLocks noGrp="1"/>
          </p:cNvSpPr>
          <p:nvPr>
            <p:ph sz="half" idx="1"/>
          </p:nvPr>
        </p:nvSpPr>
        <p:spPr>
          <a:xfrm>
            <a:off x="500034" y="2143116"/>
            <a:ext cx="4038600" cy="4525963"/>
          </a:xfrm>
        </p:spPr>
        <p:txBody>
          <a:bodyPr>
            <a:noAutofit/>
          </a:bodyPr>
          <a:lstStyle/>
          <a:p>
            <a:r>
              <a:rPr lang="fr-FR" sz="2400" dirty="0"/>
              <a:t>A</a:t>
            </a:r>
            <a:r>
              <a:rPr lang="fr-FR" sz="2400" dirty="0" smtClean="0"/>
              <a:t>ttribution à l’époux seul propriétaire, sauf exception</a:t>
            </a:r>
          </a:p>
          <a:p>
            <a:r>
              <a:rPr lang="fr-FR" sz="2400" dirty="0" smtClean="0"/>
              <a:t>Attribution à l’un des époux à titre de prestation compensatoire, ou contre rachat des parts,</a:t>
            </a:r>
          </a:p>
          <a:p>
            <a:r>
              <a:rPr lang="fr-FR" sz="2400" dirty="0" smtClean="0"/>
              <a:t>Vente du bien immobilier</a:t>
            </a:r>
          </a:p>
          <a:p>
            <a:r>
              <a:rPr lang="fr-FR" sz="2400" dirty="0" smtClean="0"/>
              <a:t>Convention d’indivision.</a:t>
            </a:r>
          </a:p>
        </p:txBody>
      </p:sp>
      <p:sp>
        <p:nvSpPr>
          <p:cNvPr id="4" name="Espace réservé du contenu 3"/>
          <p:cNvSpPr>
            <a:spLocks noGrp="1"/>
          </p:cNvSpPr>
          <p:nvPr>
            <p:ph sz="half" idx="2"/>
          </p:nvPr>
        </p:nvSpPr>
        <p:spPr>
          <a:xfrm>
            <a:off x="4572000" y="2143116"/>
            <a:ext cx="4038600" cy="4525963"/>
          </a:xfrm>
        </p:spPr>
        <p:txBody>
          <a:bodyPr>
            <a:normAutofit fontScale="77500" lnSpcReduction="20000"/>
          </a:bodyPr>
          <a:lstStyle/>
          <a:p>
            <a:pPr algn="just"/>
            <a:r>
              <a:rPr lang="fr-FR" u="sng" dirty="0" smtClean="0"/>
              <a:t>A noter </a:t>
            </a:r>
            <a:r>
              <a:rPr lang="fr-FR" dirty="0" smtClean="0"/>
              <a:t>: Que le bien appartienne à un des époux seulement ou au deux, le logement familial bénéficie d’un statut protecteur afin de protéger l’autre époux de mesures pouvant porter préjudice aux intérêts de la famille et éventuellement des enfants. </a:t>
            </a:r>
          </a:p>
          <a:p>
            <a:pPr algn="just"/>
            <a:r>
              <a:rPr lang="fr-FR" dirty="0" smtClean="0"/>
              <a:t> Votre conjoint ne pourra donc pas vendre le logement familial sans votre accord, quand bien même vous n’en seriez pas propriétaire</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accent6">
                    <a:lumMod val="75000"/>
                  </a:schemeClr>
                </a:solidFill>
              </a:rPr>
              <a:t>Précision selon les régimes matrimoniaux</a:t>
            </a:r>
            <a:endParaRPr lang="fr-FR" dirty="0">
              <a:solidFill>
                <a:schemeClr val="accent6">
                  <a:lumMod val="75000"/>
                </a:schemeClr>
              </a:solidFill>
            </a:endParaRPr>
          </a:p>
        </p:txBody>
      </p:sp>
      <p:sp>
        <p:nvSpPr>
          <p:cNvPr id="3" name="Espace réservé du contenu 2"/>
          <p:cNvSpPr>
            <a:spLocks noGrp="1"/>
          </p:cNvSpPr>
          <p:nvPr>
            <p:ph sz="half" idx="1"/>
          </p:nvPr>
        </p:nvSpPr>
        <p:spPr>
          <a:xfrm>
            <a:off x="285720" y="1928802"/>
            <a:ext cx="4038600" cy="4525963"/>
          </a:xfrm>
        </p:spPr>
        <p:txBody>
          <a:bodyPr>
            <a:normAutofit fontScale="77500" lnSpcReduction="20000"/>
          </a:bodyPr>
          <a:lstStyle/>
          <a:p>
            <a:pPr algn="just"/>
            <a:r>
              <a:rPr lang="fr-FR" b="1" u="sng" dirty="0">
                <a:solidFill>
                  <a:schemeClr val="accent6">
                    <a:lumMod val="75000"/>
                  </a:schemeClr>
                </a:solidFill>
              </a:rPr>
              <a:t>Sous le régime de la </a:t>
            </a:r>
            <a:r>
              <a:rPr lang="fr-FR" b="1" u="sng" dirty="0" smtClean="0">
                <a:solidFill>
                  <a:schemeClr val="accent6">
                    <a:lumMod val="75000"/>
                  </a:schemeClr>
                </a:solidFill>
              </a:rPr>
              <a:t>communauté :</a:t>
            </a:r>
          </a:p>
          <a:p>
            <a:pPr algn="just"/>
            <a:r>
              <a:rPr lang="fr-FR" dirty="0"/>
              <a:t>L</a:t>
            </a:r>
            <a:r>
              <a:rPr lang="fr-FR" dirty="0" smtClean="0"/>
              <a:t>e </a:t>
            </a:r>
            <a:r>
              <a:rPr lang="fr-FR" dirty="0"/>
              <a:t>logement est la propriété des deux époux quand il a été acquis pendant le mariage (c’est un bien commun</a:t>
            </a:r>
            <a:r>
              <a:rPr lang="fr-FR" dirty="0" smtClean="0"/>
              <a:t>).</a:t>
            </a:r>
          </a:p>
          <a:p>
            <a:pPr algn="just"/>
            <a:r>
              <a:rPr lang="fr-FR" dirty="0" smtClean="0"/>
              <a:t>Le logement </a:t>
            </a:r>
            <a:r>
              <a:rPr lang="fr-FR" dirty="0"/>
              <a:t>est la propriété d’un seul époux quand il a été acquis avant le mariage, ou pendant le mariage sous certaines conditions (notamment il a été acheté au moyen d’un bien propre en respectant la formalité de remploi d’un propre.</a:t>
            </a:r>
          </a:p>
        </p:txBody>
      </p:sp>
      <p:sp>
        <p:nvSpPr>
          <p:cNvPr id="4" name="Espace réservé du contenu 3"/>
          <p:cNvSpPr>
            <a:spLocks noGrp="1"/>
          </p:cNvSpPr>
          <p:nvPr>
            <p:ph sz="half" idx="2"/>
          </p:nvPr>
        </p:nvSpPr>
        <p:spPr>
          <a:xfrm>
            <a:off x="4643438" y="2000240"/>
            <a:ext cx="4038600" cy="4525963"/>
          </a:xfrm>
        </p:spPr>
        <p:txBody>
          <a:bodyPr>
            <a:normAutofit fontScale="77500" lnSpcReduction="20000"/>
          </a:bodyPr>
          <a:lstStyle/>
          <a:p>
            <a:r>
              <a:rPr lang="fr-FR" b="1" u="sng" dirty="0">
                <a:solidFill>
                  <a:schemeClr val="accent6">
                    <a:lumMod val="75000"/>
                  </a:schemeClr>
                </a:solidFill>
              </a:rPr>
              <a:t>Quand les époux sont séparés de </a:t>
            </a:r>
            <a:r>
              <a:rPr lang="fr-FR" b="1" u="sng" dirty="0" smtClean="0">
                <a:solidFill>
                  <a:schemeClr val="accent6">
                    <a:lumMod val="75000"/>
                  </a:schemeClr>
                </a:solidFill>
              </a:rPr>
              <a:t>biens :</a:t>
            </a:r>
          </a:p>
          <a:p>
            <a:r>
              <a:rPr lang="fr-FR" dirty="0"/>
              <a:t>L</a:t>
            </a:r>
            <a:r>
              <a:rPr lang="fr-FR" dirty="0" smtClean="0"/>
              <a:t>e </a:t>
            </a:r>
            <a:r>
              <a:rPr lang="fr-FR" dirty="0"/>
              <a:t>bien est commun quand le logement a été acheté en </a:t>
            </a:r>
            <a:r>
              <a:rPr lang="fr-FR" dirty="0" smtClean="0"/>
              <a:t>indivision.</a:t>
            </a:r>
          </a:p>
          <a:p>
            <a:r>
              <a:rPr lang="fr-FR" dirty="0" smtClean="0"/>
              <a:t>Les </a:t>
            </a:r>
            <a:r>
              <a:rPr lang="fr-FR" dirty="0"/>
              <a:t>biens acquis avant ou pendant le mariage leur sont personnels, sauf s’ils ont été acquis en indivision.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1928802"/>
            <a:ext cx="7772400" cy="1470025"/>
          </a:xfrm>
        </p:spPr>
        <p:txBody>
          <a:bodyPr>
            <a:normAutofit fontScale="90000"/>
          </a:bodyPr>
          <a:lstStyle/>
          <a:p>
            <a:r>
              <a:rPr lang="fr-FR" b="1" dirty="0" smtClean="0">
                <a:solidFill>
                  <a:schemeClr val="accent6">
                    <a:lumMod val="75000"/>
                  </a:schemeClr>
                </a:solidFill>
              </a:rPr>
              <a:t>L’ATTRIBUTION DU LOGEMENT FAMILIAL </a:t>
            </a:r>
            <a:r>
              <a:rPr lang="fr-FR" b="1" i="1" u="sng" dirty="0" smtClean="0">
                <a:solidFill>
                  <a:schemeClr val="accent6">
                    <a:lumMod val="75000"/>
                  </a:schemeClr>
                </a:solidFill>
              </a:rPr>
              <a:t>PENDANT LA PROCÉDURE DE DIVORCE</a:t>
            </a:r>
            <a:endParaRPr lang="fr-FR" b="1" i="1" u="sng" dirty="0">
              <a:solidFill>
                <a:schemeClr val="accent6">
                  <a:lumMod val="75000"/>
                </a:schemeClr>
              </a:solidFill>
            </a:endParaRPr>
          </a:p>
        </p:txBody>
      </p:sp>
      <p:sp>
        <p:nvSpPr>
          <p:cNvPr id="3" name="Sous-titre 2"/>
          <p:cNvSpPr>
            <a:spLocks noGrp="1"/>
          </p:cNvSpPr>
          <p:nvPr>
            <p:ph type="subTitle" idx="1"/>
          </p:nvPr>
        </p:nvSpPr>
        <p:spPr/>
        <p:txBody>
          <a:bodyPr/>
          <a:lstStyle/>
          <a:p>
            <a:pPr>
              <a:buFont typeface="Wingdings" pitchFamily="2" charset="2"/>
              <a:buChar char="v"/>
            </a:pPr>
            <a:r>
              <a:rPr lang="fr-FR" dirty="0" smtClean="0"/>
              <a:t> </a:t>
            </a:r>
            <a:r>
              <a:rPr lang="fr-FR" i="1" dirty="0" smtClean="0"/>
              <a:t>Les époux peuvent choisir</a:t>
            </a:r>
          </a:p>
          <a:p>
            <a:pPr>
              <a:buFont typeface="Wingdings" pitchFamily="2" charset="2"/>
              <a:buChar char="v"/>
            </a:pPr>
            <a:r>
              <a:rPr lang="fr-FR" i="1" dirty="0" smtClean="0"/>
              <a:t> A défaut, le juge tranchera</a:t>
            </a:r>
            <a:endParaRPr lang="fr-FR"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nvPr>
        </p:nvGraphicFramePr>
        <p:xfrm>
          <a:off x="3214678" y="357166"/>
          <a:ext cx="5572132" cy="585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texte 3"/>
          <p:cNvSpPr>
            <a:spLocks noGrp="1"/>
          </p:cNvSpPr>
          <p:nvPr>
            <p:ph type="body" sz="half" idx="2"/>
          </p:nvPr>
        </p:nvSpPr>
        <p:spPr>
          <a:xfrm>
            <a:off x="142844" y="2214554"/>
            <a:ext cx="3008313" cy="2571768"/>
          </a:xfrm>
        </p:spPr>
        <p:txBody>
          <a:bodyPr>
            <a:normAutofit/>
          </a:bodyPr>
          <a:lstStyle/>
          <a:p>
            <a:r>
              <a:rPr lang="fr-FR" sz="3200" b="1" dirty="0" smtClean="0">
                <a:solidFill>
                  <a:schemeClr val="accent6">
                    <a:lumMod val="75000"/>
                  </a:schemeClr>
                </a:solidFill>
              </a:rPr>
              <a:t>LE CHOIX PAR LE COUPLE </a:t>
            </a:r>
            <a:r>
              <a:rPr lang="fr-FR" sz="3200" dirty="0" smtClean="0">
                <a:solidFill>
                  <a:schemeClr val="accent6">
                    <a:lumMod val="75000"/>
                  </a:schemeClr>
                </a:solidFill>
              </a:rPr>
              <a:t>DE L’ATTRIBUTION DU LOGEMENT</a:t>
            </a:r>
            <a:endParaRPr lang="fr-FR" sz="3200" dirty="0">
              <a:solidFill>
                <a:schemeClr val="accent6">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nvPr>
        </p:nvGraphicFramePr>
        <p:xfrm>
          <a:off x="285720" y="1857364"/>
          <a:ext cx="8572560" cy="4286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texte 3"/>
          <p:cNvSpPr>
            <a:spLocks noGrp="1"/>
          </p:cNvSpPr>
          <p:nvPr>
            <p:ph type="body" sz="half" idx="2"/>
          </p:nvPr>
        </p:nvSpPr>
        <p:spPr>
          <a:xfrm>
            <a:off x="571472" y="357166"/>
            <a:ext cx="7972452" cy="1285884"/>
          </a:xfrm>
        </p:spPr>
        <p:txBody>
          <a:bodyPr>
            <a:normAutofit/>
          </a:bodyPr>
          <a:lstStyle/>
          <a:p>
            <a:pPr algn="ctr"/>
            <a:r>
              <a:rPr lang="fr-FR" sz="3200" b="1" dirty="0" smtClean="0">
                <a:solidFill>
                  <a:schemeClr val="accent6">
                    <a:lumMod val="75000"/>
                  </a:schemeClr>
                </a:solidFill>
              </a:rPr>
              <a:t>LE CHOIX PAR LE JUGE </a:t>
            </a:r>
            <a:r>
              <a:rPr lang="fr-FR" sz="3200" dirty="0" smtClean="0">
                <a:solidFill>
                  <a:schemeClr val="accent6">
                    <a:lumMod val="75000"/>
                  </a:schemeClr>
                </a:solidFill>
              </a:rPr>
              <a:t>DE L’ATTRIBUTION DU LOGEMENT</a:t>
            </a:r>
          </a:p>
          <a:p>
            <a:endParaRPr lang="fr-FR" sz="2000" b="1" i="1" dirty="0" smtClean="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000240"/>
            <a:ext cx="7772400" cy="1470025"/>
          </a:xfrm>
        </p:spPr>
        <p:txBody>
          <a:bodyPr/>
          <a:lstStyle/>
          <a:p>
            <a:r>
              <a:rPr lang="fr-FR" b="1" dirty="0" smtClean="0">
                <a:solidFill>
                  <a:schemeClr val="accent6">
                    <a:lumMod val="75000"/>
                  </a:schemeClr>
                </a:solidFill>
              </a:rPr>
              <a:t>L’ATTRIBUTION DU LOGEMENT FAMILIAL </a:t>
            </a:r>
            <a:r>
              <a:rPr lang="fr-FR" b="1" i="1" u="sng" dirty="0" smtClean="0">
                <a:solidFill>
                  <a:schemeClr val="accent6">
                    <a:lumMod val="75000"/>
                  </a:schemeClr>
                </a:solidFill>
              </a:rPr>
              <a:t>APRÈS LE DIVORCE</a:t>
            </a:r>
            <a:endParaRPr lang="fr-FR" b="1" i="1" u="sng" dirty="0">
              <a:solidFill>
                <a:schemeClr val="accent6">
                  <a:lumMod val="75000"/>
                </a:schemeClr>
              </a:solidFill>
            </a:endParaRPr>
          </a:p>
        </p:txBody>
      </p:sp>
      <p:sp>
        <p:nvSpPr>
          <p:cNvPr id="3" name="Sous-titre 2"/>
          <p:cNvSpPr>
            <a:spLocks noGrp="1"/>
          </p:cNvSpPr>
          <p:nvPr>
            <p:ph type="subTitle" idx="1"/>
          </p:nvPr>
        </p:nvSpPr>
        <p:spPr/>
        <p:txBody>
          <a:bodyPr/>
          <a:lstStyle/>
          <a:p>
            <a:pPr>
              <a:buFont typeface="Wingdings" pitchFamily="2" charset="2"/>
              <a:buChar char="v"/>
            </a:pPr>
            <a:r>
              <a:rPr lang="fr-FR" dirty="0" smtClean="0"/>
              <a:t> </a:t>
            </a:r>
            <a:r>
              <a:rPr lang="fr-FR" i="1" dirty="0" smtClean="0"/>
              <a:t>En cas de divorce par consentement mutuel</a:t>
            </a:r>
          </a:p>
          <a:p>
            <a:pPr>
              <a:buFont typeface="Wingdings" pitchFamily="2" charset="2"/>
              <a:buChar char="v"/>
            </a:pPr>
            <a:r>
              <a:rPr lang="fr-FR" i="1" dirty="0" smtClean="0"/>
              <a:t> En cas de divorce contentieux</a:t>
            </a:r>
            <a:endParaRPr lang="fr-FR"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smtClean="0">
                <a:solidFill>
                  <a:schemeClr val="accent6">
                    <a:lumMod val="75000"/>
                  </a:schemeClr>
                </a:solidFill>
              </a:rPr>
              <a:t>EN CAS DE DIVORCE PAR </a:t>
            </a:r>
            <a:r>
              <a:rPr lang="fr-FR" b="1" i="1" u="sng" dirty="0" smtClean="0">
                <a:solidFill>
                  <a:schemeClr val="accent6">
                    <a:lumMod val="75000"/>
                  </a:schemeClr>
                </a:solidFill>
              </a:rPr>
              <a:t>CONSENTEMENT MUTUEL</a:t>
            </a:r>
            <a:endParaRPr lang="fr-FR" b="1" i="1" u="sng" dirty="0">
              <a:solidFill>
                <a:schemeClr val="accent6">
                  <a:lumMod val="75000"/>
                </a:schemeClr>
              </a:solidFill>
            </a:endParaRPr>
          </a:p>
        </p:txBody>
      </p:sp>
      <p:graphicFrame>
        <p:nvGraphicFramePr>
          <p:cNvPr id="5" name="Espace réservé du contenu 4"/>
          <p:cNvGraphicFramePr>
            <a:graphicFrameLocks noGrp="1"/>
          </p:cNvGraphicFramePr>
          <p:nvPr>
            <p:ph idx="1"/>
          </p:nvPr>
        </p:nvGraphicFramePr>
        <p:xfrm>
          <a:off x="457200" y="4286256"/>
          <a:ext cx="8229600" cy="18399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428596" y="1714488"/>
            <a:ext cx="8215370" cy="2000548"/>
          </a:xfrm>
          <a:prstGeom prst="rect">
            <a:avLst/>
          </a:prstGeom>
        </p:spPr>
        <p:txBody>
          <a:bodyPr wrap="square">
            <a:spAutoFit/>
          </a:bodyPr>
          <a:lstStyle/>
          <a:p>
            <a:pPr algn="just"/>
            <a:r>
              <a:rPr lang="fr-FR" sz="2000" dirty="0" smtClean="0"/>
              <a:t>En cas de divorce par consentement mutuel, les époux doivent présenter au juge une convention de divorce réglant les effets du divorce, </a:t>
            </a:r>
            <a:r>
              <a:rPr lang="fr-FR" sz="2000" b="1" i="1" dirty="0" smtClean="0"/>
              <a:t>qui doit donc contenir l’accord des époux sur le sort du logement familial.   </a:t>
            </a:r>
          </a:p>
          <a:p>
            <a:pPr algn="just"/>
            <a:r>
              <a:rPr lang="fr-FR" sz="2000" dirty="0" smtClean="0"/>
              <a:t>A défaut, le juge ne peut pas homologuer la convention. </a:t>
            </a:r>
          </a:p>
          <a:p>
            <a:pPr algn="just"/>
            <a:endParaRPr lang="fr-FR" sz="2000" dirty="0"/>
          </a:p>
          <a:p>
            <a:pPr algn="ctr"/>
            <a:r>
              <a:rPr lang="fr-FR" sz="2400" b="1" dirty="0" smtClean="0"/>
              <a:t>3 situations sont à distinguer</a:t>
            </a:r>
            <a:endParaRPr lang="fr-FR" sz="2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accent6">
                    <a:lumMod val="75000"/>
                  </a:schemeClr>
                </a:solidFill>
              </a:rPr>
              <a:t>EN CAS DE DIVORCE PAR </a:t>
            </a:r>
            <a:r>
              <a:rPr lang="fr-FR" i="1" dirty="0" smtClean="0">
                <a:solidFill>
                  <a:schemeClr val="accent6">
                    <a:lumMod val="75000"/>
                  </a:schemeClr>
                </a:solidFill>
              </a:rPr>
              <a:t>CONSENTEMENT MUTUEL</a:t>
            </a:r>
            <a:endParaRPr lang="fr-FR" i="1" dirty="0">
              <a:solidFill>
                <a:schemeClr val="accent6">
                  <a:lumMod val="75000"/>
                </a:schemeClr>
              </a:solidFill>
            </a:endParaRPr>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Espace réservé du contenu 7"/>
          <p:cNvGraphicFramePr>
            <a:graphicFrameLocks noGrp="1"/>
          </p:cNvGraphicFramePr>
          <p:nvPr>
            <p:ph idx="1"/>
          </p:nvPr>
        </p:nvGraphicFramePr>
        <p:xfrm>
          <a:off x="500034" y="357166"/>
          <a:ext cx="8229600" cy="1643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ZoneTexte 9"/>
          <p:cNvSpPr txBox="1"/>
          <p:nvPr/>
        </p:nvSpPr>
        <p:spPr>
          <a:xfrm>
            <a:off x="1285852" y="2357430"/>
            <a:ext cx="6500858" cy="3539430"/>
          </a:xfrm>
          <a:prstGeom prst="rect">
            <a:avLst/>
          </a:prstGeom>
          <a:noFill/>
        </p:spPr>
        <p:txBody>
          <a:bodyPr wrap="square" rtlCol="0">
            <a:spAutoFit/>
          </a:bodyPr>
          <a:lstStyle/>
          <a:p>
            <a:pPr algn="just">
              <a:buFont typeface="Wingdings" pitchFamily="2" charset="2"/>
              <a:buChar char="ü"/>
            </a:pPr>
            <a:r>
              <a:rPr lang="fr-FR" sz="2400" dirty="0" smtClean="0"/>
              <a:t> </a:t>
            </a:r>
            <a:r>
              <a:rPr lang="fr-FR" sz="2000" b="1" dirty="0" smtClean="0"/>
              <a:t>L’un des époux se voit attribuer le bien immobilier </a:t>
            </a:r>
            <a:r>
              <a:rPr lang="fr-FR" sz="2000" dirty="0" smtClean="0"/>
              <a:t>: il procède au rachat des parts de l’autre époux OU l’attribution fait office de prestation compensatoire</a:t>
            </a:r>
          </a:p>
          <a:p>
            <a:pPr algn="just">
              <a:buFont typeface="Wingdings" pitchFamily="2" charset="2"/>
              <a:buChar char="ü"/>
            </a:pPr>
            <a:endParaRPr lang="fr-FR" sz="2000" dirty="0" smtClean="0"/>
          </a:p>
          <a:p>
            <a:pPr algn="just">
              <a:buFont typeface="Wingdings" pitchFamily="2" charset="2"/>
              <a:buChar char="ü"/>
            </a:pPr>
            <a:r>
              <a:rPr lang="fr-FR" sz="2000" b="1" dirty="0" smtClean="0"/>
              <a:t>Les époux vendent le bien immobilier à un tiers et se partagent le prix de vente</a:t>
            </a:r>
          </a:p>
          <a:p>
            <a:pPr algn="just"/>
            <a:endParaRPr lang="fr-FR" sz="2000" dirty="0" smtClean="0"/>
          </a:p>
          <a:p>
            <a:pPr algn="just">
              <a:buFont typeface="Wingdings" pitchFamily="2" charset="2"/>
              <a:buChar char="ü"/>
            </a:pPr>
            <a:r>
              <a:rPr lang="fr-FR" sz="2000" b="1" dirty="0" smtClean="0"/>
              <a:t>Les époux décident de conclure une convention d’indivision </a:t>
            </a:r>
            <a:r>
              <a:rPr lang="fr-FR" sz="2000" dirty="0" smtClean="0"/>
              <a:t>: les ex-époux restent </a:t>
            </a:r>
            <a:r>
              <a:rPr lang="fr-FR" sz="2000" dirty="0" err="1" smtClean="0"/>
              <a:t>co-propriétaires</a:t>
            </a:r>
            <a:r>
              <a:rPr lang="fr-FR" sz="2000" dirty="0" smtClean="0"/>
              <a:t> du bien, mais ce ne sera plus un bien commun. Chacun des ex-époux aura une quote-part du bien</a:t>
            </a:r>
            <a:endParaRPr lang="fr-F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smtClean="0">
                <a:solidFill>
                  <a:schemeClr val="accent6">
                    <a:lumMod val="75000"/>
                  </a:schemeClr>
                </a:solidFill>
              </a:rPr>
              <a:t>EN CAS DE DIVORCE CONTENTIEUX</a:t>
            </a:r>
            <a:endParaRPr lang="fr-FR" b="1" u="sng" dirty="0">
              <a:solidFill>
                <a:schemeClr val="accent6">
                  <a:lumMod val="75000"/>
                </a:schemeClr>
              </a:solidFill>
            </a:endParaRPr>
          </a:p>
        </p:txBody>
      </p:sp>
      <p:sp>
        <p:nvSpPr>
          <p:cNvPr id="4" name="Rectangle 3"/>
          <p:cNvSpPr/>
          <p:nvPr/>
        </p:nvSpPr>
        <p:spPr>
          <a:xfrm>
            <a:off x="428596" y="1428736"/>
            <a:ext cx="8215370" cy="5016758"/>
          </a:xfrm>
          <a:prstGeom prst="rect">
            <a:avLst/>
          </a:prstGeom>
        </p:spPr>
        <p:txBody>
          <a:bodyPr wrap="square">
            <a:spAutoFit/>
          </a:bodyPr>
          <a:lstStyle/>
          <a:p>
            <a:pPr algn="just"/>
            <a:endParaRPr lang="fr-FR" sz="2000" dirty="0"/>
          </a:p>
          <a:p>
            <a:pPr algn="just"/>
            <a:endParaRPr lang="fr-FR" sz="2000" i="1" u="sng" dirty="0" smtClean="0"/>
          </a:p>
          <a:p>
            <a:pPr algn="just"/>
            <a:endParaRPr lang="fr-FR" sz="2000" i="1" u="sng" dirty="0"/>
          </a:p>
          <a:p>
            <a:pPr algn="just"/>
            <a:endParaRPr lang="fr-FR" sz="2000" i="1" u="sng" dirty="0" smtClean="0"/>
          </a:p>
          <a:p>
            <a:pPr algn="just"/>
            <a:endParaRPr lang="fr-FR" sz="2000" i="1" u="sng" dirty="0"/>
          </a:p>
          <a:p>
            <a:pPr algn="just"/>
            <a:endParaRPr lang="fr-FR" sz="2000" i="1" u="sng" dirty="0" smtClean="0"/>
          </a:p>
          <a:p>
            <a:pPr algn="just"/>
            <a:endParaRPr lang="fr-FR" sz="2000" i="1" u="sng" dirty="0"/>
          </a:p>
          <a:p>
            <a:pPr algn="just"/>
            <a:r>
              <a:rPr lang="fr-FR" sz="2000" i="1" u="sng" dirty="0" smtClean="0"/>
              <a:t>Important à savoir </a:t>
            </a:r>
            <a:r>
              <a:rPr lang="fr-FR" sz="2000" i="1" dirty="0" smtClean="0"/>
              <a:t>: </a:t>
            </a:r>
          </a:p>
          <a:p>
            <a:pPr algn="just"/>
            <a:endParaRPr lang="fr-FR" sz="2000" dirty="0"/>
          </a:p>
          <a:p>
            <a:pPr marL="457200" indent="-457200" algn="just">
              <a:buFont typeface="+mj-lt"/>
              <a:buAutoNum type="arabicPeriod"/>
            </a:pPr>
            <a:r>
              <a:rPr lang="fr-FR" sz="2000" i="1" dirty="0"/>
              <a:t>Pendant la procédure de divorce et jusqu’au partage de la communauté, l’époux qui occupe le bien commun pourra être redevable à la communauté d’une indemnité pour la période d’occupation</a:t>
            </a:r>
            <a:r>
              <a:rPr lang="fr-FR" sz="2000" i="1" dirty="0" smtClean="0"/>
              <a:t>.</a:t>
            </a:r>
          </a:p>
          <a:p>
            <a:pPr marL="457200" indent="-457200" algn="just">
              <a:buFont typeface="+mj-lt"/>
              <a:buAutoNum type="arabicPeriod"/>
            </a:pPr>
            <a:r>
              <a:rPr lang="fr-FR" sz="2000" i="1" dirty="0"/>
              <a:t>L’époux sera également redevable de toute détérioration ou dégradation du bien commun qui aura entraîné une diminution de sa valeur</a:t>
            </a:r>
            <a:r>
              <a:rPr lang="fr-FR" sz="2000" i="1" dirty="0" smtClean="0"/>
              <a:t>.</a:t>
            </a:r>
          </a:p>
          <a:p>
            <a:pPr marL="457200" indent="-457200" algn="just">
              <a:buFont typeface="+mj-lt"/>
              <a:buAutoNum type="arabicPeriod"/>
            </a:pPr>
            <a:r>
              <a:rPr lang="fr-FR" sz="2000" i="1" dirty="0"/>
              <a:t>En revanche, la communauté lui sera redevable s’il a participé à une amélioration du bien (droit à récompense).</a:t>
            </a:r>
          </a:p>
        </p:txBody>
      </p:sp>
      <p:graphicFrame>
        <p:nvGraphicFramePr>
          <p:cNvPr id="7" name="Tableau 6"/>
          <p:cNvGraphicFramePr>
            <a:graphicFrameLocks noGrp="1"/>
          </p:cNvGraphicFramePr>
          <p:nvPr/>
        </p:nvGraphicFramePr>
        <p:xfrm>
          <a:off x="357158" y="1500174"/>
          <a:ext cx="8501122" cy="1828800"/>
        </p:xfrm>
        <a:graphic>
          <a:graphicData uri="http://schemas.openxmlformats.org/drawingml/2006/table">
            <a:tbl>
              <a:tblPr firstRow="1" bandRow="1">
                <a:tableStyleId>{5C22544A-7EE6-4342-B048-85BDC9FD1C3A}</a:tableStyleId>
              </a:tblPr>
              <a:tblGrid>
                <a:gridCol w="8501122"/>
              </a:tblGrid>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dirty="0" smtClean="0">
                          <a:solidFill>
                            <a:schemeClr val="tx1"/>
                          </a:solidFill>
                        </a:rPr>
                        <a:t>A défaut d’accord, le juge devra trancher sur l’attribution du logement familial à l’un ou l’autre des époux. </a:t>
                      </a:r>
                      <a:r>
                        <a:rPr lang="fr-FR" sz="2400" b="1" dirty="0" smtClean="0">
                          <a:solidFill>
                            <a:schemeClr val="tx1"/>
                          </a:solidFill>
                        </a:rPr>
                        <a:t>Le sort du logement familial sera réglé après le divorce dans les </a:t>
                      </a:r>
                      <a:r>
                        <a:rPr lang="fr-FR" sz="2400" b="1" i="1" u="sng" dirty="0" smtClean="0">
                          <a:solidFill>
                            <a:schemeClr val="tx1"/>
                          </a:solidFill>
                        </a:rPr>
                        <a:t>opérations de liquidations de communauté </a:t>
                      </a:r>
                      <a:r>
                        <a:rPr lang="fr-FR" sz="2400" b="1" dirty="0" smtClean="0">
                          <a:solidFill>
                            <a:schemeClr val="tx1"/>
                          </a:solidFill>
                        </a:rPr>
                        <a:t>effectuées avec le notaire. </a:t>
                      </a:r>
                    </a:p>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95</TotalTime>
  <Words>884</Words>
  <Application>Microsoft Office PowerPoint</Application>
  <PresentationFormat>Affichage à l'écran (4:3)</PresentationFormat>
  <Paragraphs>75</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LE SORT DU LOGEMENT AU MOMENT DU DIVORCE</vt:lpstr>
      <vt:lpstr>L’ATTRIBUTION DU LOGEMENT FAMILIAL PENDANT LA PROCÉDURE DE DIVORCE</vt:lpstr>
      <vt:lpstr>Diapositive 3</vt:lpstr>
      <vt:lpstr>Diapositive 4</vt:lpstr>
      <vt:lpstr>L’ATTRIBUTION DU LOGEMENT FAMILIAL APRÈS LE DIVORCE</vt:lpstr>
      <vt:lpstr>EN CAS DE DIVORCE PAR CONSENTEMENT MUTUEL</vt:lpstr>
      <vt:lpstr>EN CAS DE DIVORCE PAR CONSENTEMENT MUTUEL</vt:lpstr>
      <vt:lpstr>Diapositive 8</vt:lpstr>
      <vt:lpstr>EN CAS DE DIVORCE CONTENTIEUX</vt:lpstr>
      <vt:lpstr>EN CAS DE DIVORCE CONTENTIEUX</vt:lpstr>
      <vt:lpstr>Le sort du logement trouvera les mêmes solutions que pour celles du divorce amiable à savoir :</vt:lpstr>
      <vt:lpstr>Précision selon les régimes matrimoniaux</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sort du logement au moment du divorce</dc:title>
  <dc:creator>Léa Marteaux</dc:creator>
  <cp:lastModifiedBy>Léa Marteaux</cp:lastModifiedBy>
  <cp:revision>10</cp:revision>
  <dcterms:created xsi:type="dcterms:W3CDTF">2020-06-09T09:17:44Z</dcterms:created>
  <dcterms:modified xsi:type="dcterms:W3CDTF">2020-06-09T10:53:19Z</dcterms:modified>
</cp:coreProperties>
</file>