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71" r:id="rId2"/>
  </p:sldMasterIdLst>
  <p:notesMasterIdLst>
    <p:notesMasterId r:id="rId11"/>
  </p:notesMasterIdLst>
  <p:sldIdLst>
    <p:sldId id="256" r:id="rId3"/>
    <p:sldId id="926" r:id="rId4"/>
    <p:sldId id="321" r:id="rId5"/>
    <p:sldId id="927" r:id="rId6"/>
    <p:sldId id="342" r:id="rId7"/>
    <p:sldId id="401" r:id="rId8"/>
    <p:sldId id="939" r:id="rId9"/>
    <p:sldId id="91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Nunito Sans" panose="020B060402020202020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e" initials="C" lastIdx="2" clrIdx="0">
    <p:extLst>
      <p:ext uri="{19B8F6BF-5375-455C-9EA6-DF929625EA0E}">
        <p15:presenceInfo xmlns:p15="http://schemas.microsoft.com/office/powerpoint/2012/main" userId="Carole" providerId="None"/>
      </p:ext>
    </p:extLst>
  </p:cmAuthor>
  <p:cmAuthor id="2" name="Fanny Faugeron-Kimhi" initials="FF" lastIdx="15" clrIdx="1">
    <p:extLst>
      <p:ext uri="{19B8F6BF-5375-455C-9EA6-DF929625EA0E}">
        <p15:presenceInfo xmlns:p15="http://schemas.microsoft.com/office/powerpoint/2012/main" userId="70606f0af7a952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968AD-F374-41A3-890C-8FAAE2CDBD53}" v="6" dt="2020-10-21T16:49:00.191"/>
  </p1510:revLst>
</p1510:revInfo>
</file>

<file path=ppt/tableStyles.xml><?xml version="1.0" encoding="utf-8"?>
<a:tblStyleLst xmlns:a="http://schemas.openxmlformats.org/drawingml/2006/main" def="{9E80E0B7-D89D-436E-A217-2DB15F12B644}">
  <a:tblStyle styleId="{9E80E0B7-D89D-436E-A217-2DB15F12B6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36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Faugeron-Kimhi" userId="70606f0af7a952b1" providerId="LiveId" clId="{FE4968AD-F374-41A3-890C-8FAAE2CDBD53}"/>
    <pc:docChg chg="undo custSel addSld delSld modSld">
      <pc:chgData name="Fanny Faugeron-Kimhi" userId="70606f0af7a952b1" providerId="LiveId" clId="{FE4968AD-F374-41A3-890C-8FAAE2CDBD53}" dt="2020-10-21T16:49:00.191" v="230"/>
      <pc:docMkLst>
        <pc:docMk/>
      </pc:docMkLst>
      <pc:sldChg chg="del">
        <pc:chgData name="Fanny Faugeron-Kimhi" userId="70606f0af7a952b1" providerId="LiveId" clId="{FE4968AD-F374-41A3-890C-8FAAE2CDBD53}" dt="2020-10-21T16:47:56.825" v="214" actId="2696"/>
        <pc:sldMkLst>
          <pc:docMk/>
          <pc:sldMk cId="2247917492" sldId="289"/>
        </pc:sldMkLst>
      </pc:sldChg>
      <pc:sldChg chg="addSp delSp modSp mod modAnim">
        <pc:chgData name="Fanny Faugeron-Kimhi" userId="70606f0af7a952b1" providerId="LiveId" clId="{FE4968AD-F374-41A3-890C-8FAAE2CDBD53}" dt="2020-10-21T16:49:00.191" v="230"/>
        <pc:sldMkLst>
          <pc:docMk/>
          <pc:sldMk cId="1765960836" sldId="321"/>
        </pc:sldMkLst>
        <pc:spChg chg="del">
          <ac:chgData name="Fanny Faugeron-Kimhi" userId="70606f0af7a952b1" providerId="LiveId" clId="{FE4968AD-F374-41A3-890C-8FAAE2CDBD53}" dt="2020-10-21T16:40:15.794" v="20" actId="478"/>
          <ac:spMkLst>
            <pc:docMk/>
            <pc:sldMk cId="1765960836" sldId="321"/>
            <ac:spMk id="3" creationId="{1ABE1E18-B08A-45CF-B830-1C53C01B316F}"/>
          </ac:spMkLst>
        </pc:spChg>
        <pc:spChg chg="del mod">
          <ac:chgData name="Fanny Faugeron-Kimhi" userId="70606f0af7a952b1" providerId="LiveId" clId="{FE4968AD-F374-41A3-890C-8FAAE2CDBD53}" dt="2020-10-21T16:41:02.223" v="69" actId="478"/>
          <ac:spMkLst>
            <pc:docMk/>
            <pc:sldMk cId="1765960836" sldId="321"/>
            <ac:spMk id="4" creationId="{1EC1A979-1A95-40DF-9EE1-CF39AB7CADF9}"/>
          </ac:spMkLst>
        </pc:spChg>
        <pc:spChg chg="del">
          <ac:chgData name="Fanny Faugeron-Kimhi" userId="70606f0af7a952b1" providerId="LiveId" clId="{FE4968AD-F374-41A3-890C-8FAAE2CDBD53}" dt="2020-10-21T16:41:04.468" v="70" actId="478"/>
          <ac:spMkLst>
            <pc:docMk/>
            <pc:sldMk cId="1765960836" sldId="321"/>
            <ac:spMk id="5" creationId="{A71A08DC-D58C-4810-97DC-BC7DA3A210B3}"/>
          </ac:spMkLst>
        </pc:spChg>
        <pc:spChg chg="add del mod">
          <ac:chgData name="Fanny Faugeron-Kimhi" userId="70606f0af7a952b1" providerId="LiveId" clId="{FE4968AD-F374-41A3-890C-8FAAE2CDBD53}" dt="2020-10-21T16:48:55.205" v="229" actId="113"/>
          <ac:spMkLst>
            <pc:docMk/>
            <pc:sldMk cId="1765960836" sldId="321"/>
            <ac:spMk id="6" creationId="{B55AE333-00EF-4B6C-A8E2-9BB836116D0C}"/>
          </ac:spMkLst>
        </pc:spChg>
        <pc:spChg chg="mod">
          <ac:chgData name="Fanny Faugeron-Kimhi" userId="70606f0af7a952b1" providerId="LiveId" clId="{FE4968AD-F374-41A3-890C-8FAAE2CDBD53}" dt="2020-10-21T16:40:49.670" v="54" actId="20577"/>
          <ac:spMkLst>
            <pc:docMk/>
            <pc:sldMk cId="1765960836" sldId="321"/>
            <ac:spMk id="7" creationId="{556C7349-5C22-400B-A05D-D80297AC72EB}"/>
          </ac:spMkLst>
        </pc:spChg>
        <pc:spChg chg="add del mod">
          <ac:chgData name="Fanny Faugeron-Kimhi" userId="70606f0af7a952b1" providerId="LiveId" clId="{FE4968AD-F374-41A3-890C-8FAAE2CDBD53}" dt="2020-10-21T16:41:06.286" v="71" actId="478"/>
          <ac:spMkLst>
            <pc:docMk/>
            <pc:sldMk cId="1765960836" sldId="321"/>
            <ac:spMk id="9" creationId="{F1A65B9C-5FAE-49F0-AAC7-972D57972601}"/>
          </ac:spMkLst>
        </pc:spChg>
        <pc:spChg chg="add del mod">
          <ac:chgData name="Fanny Faugeron-Kimhi" userId="70606f0af7a952b1" providerId="LiveId" clId="{FE4968AD-F374-41A3-890C-8FAAE2CDBD53}" dt="2020-10-21T16:41:07.756" v="72" actId="478"/>
          <ac:spMkLst>
            <pc:docMk/>
            <pc:sldMk cId="1765960836" sldId="321"/>
            <ac:spMk id="11" creationId="{E535F008-0DD0-42AE-9E17-277333FE2BF8}"/>
          </ac:spMkLst>
        </pc:spChg>
        <pc:picChg chg="add mod">
          <ac:chgData name="Fanny Faugeron-Kimhi" userId="70606f0af7a952b1" providerId="LiveId" clId="{FE4968AD-F374-41A3-890C-8FAAE2CDBD53}" dt="2020-10-21T16:47:01.176" v="202" actId="14100"/>
          <ac:picMkLst>
            <pc:docMk/>
            <pc:sldMk cId="1765960836" sldId="321"/>
            <ac:picMk id="13" creationId="{687C8B08-8460-4F3E-95BA-5CB2A072EE4D}"/>
          </ac:picMkLst>
        </pc:picChg>
      </pc:sldChg>
      <pc:sldChg chg="addSp delSp modSp mod">
        <pc:chgData name="Fanny Faugeron-Kimhi" userId="70606f0af7a952b1" providerId="LiveId" clId="{FE4968AD-F374-41A3-890C-8FAAE2CDBD53}" dt="2020-10-21T16:47:36.992" v="213" actId="478"/>
        <pc:sldMkLst>
          <pc:docMk/>
          <pc:sldMk cId="3267360352" sldId="342"/>
        </pc:sldMkLst>
        <pc:spChg chg="add del">
          <ac:chgData name="Fanny Faugeron-Kimhi" userId="70606f0af7a952b1" providerId="LiveId" clId="{FE4968AD-F374-41A3-890C-8FAAE2CDBD53}" dt="2020-10-21T16:47:36.992" v="213" actId="478"/>
          <ac:spMkLst>
            <pc:docMk/>
            <pc:sldMk cId="3267360352" sldId="342"/>
            <ac:spMk id="5" creationId="{7278A077-78EC-4CA9-A09A-F74C657B7FB4}"/>
          </ac:spMkLst>
        </pc:spChg>
        <pc:picChg chg="add del">
          <ac:chgData name="Fanny Faugeron-Kimhi" userId="70606f0af7a952b1" providerId="LiveId" clId="{FE4968AD-F374-41A3-890C-8FAAE2CDBD53}" dt="2020-10-21T16:47:36.437" v="212" actId="22"/>
          <ac:picMkLst>
            <pc:docMk/>
            <pc:sldMk cId="3267360352" sldId="342"/>
            <ac:picMk id="6" creationId="{AA2DE962-C785-4E3F-AF12-8BF9B2361917}"/>
          </ac:picMkLst>
        </pc:picChg>
        <pc:picChg chg="mod">
          <ac:chgData name="Fanny Faugeron-Kimhi" userId="70606f0af7a952b1" providerId="LiveId" clId="{FE4968AD-F374-41A3-890C-8FAAE2CDBD53}" dt="2020-10-21T16:47:35.965" v="211" actId="1076"/>
          <ac:picMkLst>
            <pc:docMk/>
            <pc:sldMk cId="3267360352" sldId="342"/>
            <ac:picMk id="9" creationId="{C6C9C3E3-D012-48DF-92D8-7341A45EB724}"/>
          </ac:picMkLst>
        </pc:picChg>
      </pc:sldChg>
      <pc:sldChg chg="modNotes">
        <pc:chgData name="Fanny Faugeron-Kimhi" userId="70606f0af7a952b1" providerId="LiveId" clId="{FE4968AD-F374-41A3-890C-8FAAE2CDBD53}" dt="2020-10-21T16:46:05.523" v="187"/>
        <pc:sldMkLst>
          <pc:docMk/>
          <pc:sldMk cId="2305613339" sldId="401"/>
        </pc:sldMkLst>
      </pc:sldChg>
      <pc:sldChg chg="modSp mod">
        <pc:chgData name="Fanny Faugeron-Kimhi" userId="70606f0af7a952b1" providerId="LiveId" clId="{FE4968AD-F374-41A3-890C-8FAAE2CDBD53}" dt="2020-10-21T16:46:41.900" v="197" actId="20577"/>
        <pc:sldMkLst>
          <pc:docMk/>
          <pc:sldMk cId="397146225" sldId="914"/>
        </pc:sldMkLst>
        <pc:spChg chg="mod">
          <ac:chgData name="Fanny Faugeron-Kimhi" userId="70606f0af7a952b1" providerId="LiveId" clId="{FE4968AD-F374-41A3-890C-8FAAE2CDBD53}" dt="2020-10-21T16:46:41.900" v="197" actId="20577"/>
          <ac:spMkLst>
            <pc:docMk/>
            <pc:sldMk cId="397146225" sldId="914"/>
            <ac:spMk id="5" creationId="{00000000-0000-0000-0000-000000000000}"/>
          </ac:spMkLst>
        </pc:spChg>
      </pc:sldChg>
      <pc:sldChg chg="modSp mod">
        <pc:chgData name="Fanny Faugeron-Kimhi" userId="70606f0af7a952b1" providerId="LiveId" clId="{FE4968AD-F374-41A3-890C-8FAAE2CDBD53}" dt="2020-10-21T16:40:08.640" v="19" actId="20577"/>
        <pc:sldMkLst>
          <pc:docMk/>
          <pc:sldMk cId="2741837142" sldId="926"/>
        </pc:sldMkLst>
        <pc:spChg chg="mod">
          <ac:chgData name="Fanny Faugeron-Kimhi" userId="70606f0af7a952b1" providerId="LiveId" clId="{FE4968AD-F374-41A3-890C-8FAAE2CDBD53}" dt="2020-10-21T16:40:08.640" v="19" actId="20577"/>
          <ac:spMkLst>
            <pc:docMk/>
            <pc:sldMk cId="2741837142" sldId="926"/>
            <ac:spMk id="7" creationId="{4C56A91D-EC90-4F1F-8B8E-BFDC80077074}"/>
          </ac:spMkLst>
        </pc:spChg>
      </pc:sldChg>
      <pc:sldChg chg="addSp delSp modSp new mod">
        <pc:chgData name="Fanny Faugeron-Kimhi" userId="70606f0af7a952b1" providerId="LiveId" clId="{FE4968AD-F374-41A3-890C-8FAAE2CDBD53}" dt="2020-10-21T16:47:22.320" v="207" actId="1076"/>
        <pc:sldMkLst>
          <pc:docMk/>
          <pc:sldMk cId="2103616994" sldId="927"/>
        </pc:sldMkLst>
        <pc:spChg chg="mod">
          <ac:chgData name="Fanny Faugeron-Kimhi" userId="70606f0af7a952b1" providerId="LiveId" clId="{FE4968AD-F374-41A3-890C-8FAAE2CDBD53}" dt="2020-10-21T16:43:38.609" v="165" actId="14100"/>
          <ac:spMkLst>
            <pc:docMk/>
            <pc:sldMk cId="2103616994" sldId="927"/>
            <ac:spMk id="2" creationId="{CCA2119A-A88D-4010-9222-29BF21D13608}"/>
          </ac:spMkLst>
        </pc:spChg>
        <pc:spChg chg="del">
          <ac:chgData name="Fanny Faugeron-Kimhi" userId="70606f0af7a952b1" providerId="LiveId" clId="{FE4968AD-F374-41A3-890C-8FAAE2CDBD53}" dt="2020-10-21T16:43:12.358" v="137" actId="478"/>
          <ac:spMkLst>
            <pc:docMk/>
            <pc:sldMk cId="2103616994" sldId="927"/>
            <ac:spMk id="3" creationId="{B805B379-BC23-4BFE-87CF-E0837FC1E5D2}"/>
          </ac:spMkLst>
        </pc:spChg>
        <pc:spChg chg="del">
          <ac:chgData name="Fanny Faugeron-Kimhi" userId="70606f0af7a952b1" providerId="LiveId" clId="{FE4968AD-F374-41A3-890C-8FAAE2CDBD53}" dt="2020-10-21T16:43:13.780" v="138" actId="478"/>
          <ac:spMkLst>
            <pc:docMk/>
            <pc:sldMk cId="2103616994" sldId="927"/>
            <ac:spMk id="5" creationId="{2163BE83-5A3C-49BB-8059-7B703BDE3232}"/>
          </ac:spMkLst>
        </pc:spChg>
        <pc:spChg chg="del">
          <ac:chgData name="Fanny Faugeron-Kimhi" userId="70606f0af7a952b1" providerId="LiveId" clId="{FE4968AD-F374-41A3-890C-8FAAE2CDBD53}" dt="2020-10-21T16:43:14.862" v="139" actId="478"/>
          <ac:spMkLst>
            <pc:docMk/>
            <pc:sldMk cId="2103616994" sldId="927"/>
            <ac:spMk id="6" creationId="{C3898285-6A9E-4D69-AB90-B08ADD78B03E}"/>
          </ac:spMkLst>
        </pc:spChg>
        <pc:spChg chg="add mod">
          <ac:chgData name="Fanny Faugeron-Kimhi" userId="70606f0af7a952b1" providerId="LiveId" clId="{FE4968AD-F374-41A3-890C-8FAAE2CDBD53}" dt="2020-10-21T16:47:19.823" v="206" actId="1076"/>
          <ac:spMkLst>
            <pc:docMk/>
            <pc:sldMk cId="2103616994" sldId="927"/>
            <ac:spMk id="9" creationId="{BBAB3FAD-E47D-4517-8DF0-9052CF032754}"/>
          </ac:spMkLst>
        </pc:spChg>
        <pc:picChg chg="add mod">
          <ac:chgData name="Fanny Faugeron-Kimhi" userId="70606f0af7a952b1" providerId="LiveId" clId="{FE4968AD-F374-41A3-890C-8FAAE2CDBD53}" dt="2020-10-21T16:44:54.636" v="179" actId="1076"/>
          <ac:picMkLst>
            <pc:docMk/>
            <pc:sldMk cId="2103616994" sldId="927"/>
            <ac:picMk id="8" creationId="{79CC3BDF-A762-4817-8AAB-AF26241903F5}"/>
          </ac:picMkLst>
        </pc:picChg>
        <pc:picChg chg="del">
          <ac:chgData name="Fanny Faugeron-Kimhi" userId="70606f0af7a952b1" providerId="LiveId" clId="{FE4968AD-F374-41A3-890C-8FAAE2CDBD53}" dt="2020-10-21T16:46:08.522" v="188" actId="478"/>
          <ac:picMkLst>
            <pc:docMk/>
            <pc:sldMk cId="2103616994" sldId="927"/>
            <ac:picMk id="10" creationId="{BA8044B7-413A-4B4F-9C08-9D6D3DE22613}"/>
          </ac:picMkLst>
        </pc:picChg>
        <pc:picChg chg="add mod">
          <ac:chgData name="Fanny Faugeron-Kimhi" userId="70606f0af7a952b1" providerId="LiveId" clId="{FE4968AD-F374-41A3-890C-8FAAE2CDBD53}" dt="2020-10-21T16:47:22.320" v="207" actId="1076"/>
          <ac:picMkLst>
            <pc:docMk/>
            <pc:sldMk cId="2103616994" sldId="927"/>
            <ac:picMk id="12" creationId="{895D9943-720F-4E6D-A096-5713C981DCD5}"/>
          </ac:picMkLst>
        </pc:picChg>
      </pc:sldChg>
      <pc:sldChg chg="addSp new del mod">
        <pc:chgData name="Fanny Faugeron-Kimhi" userId="70606f0af7a952b1" providerId="LiveId" clId="{FE4968AD-F374-41A3-890C-8FAAE2CDBD53}" dt="2020-10-21T16:46:31.908" v="189" actId="2696"/>
        <pc:sldMkLst>
          <pc:docMk/>
          <pc:sldMk cId="1794969836" sldId="928"/>
        </pc:sldMkLst>
        <pc:spChg chg="add">
          <ac:chgData name="Fanny Faugeron-Kimhi" userId="70606f0af7a952b1" providerId="LiveId" clId="{FE4968AD-F374-41A3-890C-8FAAE2CDBD53}" dt="2020-10-21T16:45:01.786" v="181" actId="22"/>
          <ac:spMkLst>
            <pc:docMk/>
            <pc:sldMk cId="1794969836" sldId="928"/>
            <ac:spMk id="8" creationId="{2A0ED8F1-9F1B-4F73-8806-06AA8997514C}"/>
          </ac:spMkLst>
        </pc:spChg>
      </pc:sldChg>
      <pc:sldChg chg="delSp new del mod">
        <pc:chgData name="Fanny Faugeron-Kimhi" userId="70606f0af7a952b1" providerId="LiveId" clId="{FE4968AD-F374-41A3-890C-8FAAE2CDBD53}" dt="2020-10-21T16:46:31.908" v="189" actId="2696"/>
        <pc:sldMkLst>
          <pc:docMk/>
          <pc:sldMk cId="1397313122" sldId="929"/>
        </pc:sldMkLst>
        <pc:spChg chg="del">
          <ac:chgData name="Fanny Faugeron-Kimhi" userId="70606f0af7a952b1" providerId="LiveId" clId="{FE4968AD-F374-41A3-890C-8FAAE2CDBD53}" dt="2020-10-21T16:45:09.555" v="183" actId="478"/>
          <ac:spMkLst>
            <pc:docMk/>
            <pc:sldMk cId="1397313122" sldId="929"/>
            <ac:spMk id="3" creationId="{EA9260D4-6613-4CE7-9F33-5624A4A93823}"/>
          </ac:spMkLst>
        </pc:spChg>
        <pc:spChg chg="del">
          <ac:chgData name="Fanny Faugeron-Kimhi" userId="70606f0af7a952b1" providerId="LiveId" clId="{FE4968AD-F374-41A3-890C-8FAAE2CDBD53}" dt="2020-10-21T16:45:10.660" v="184" actId="478"/>
          <ac:spMkLst>
            <pc:docMk/>
            <pc:sldMk cId="1397313122" sldId="929"/>
            <ac:spMk id="5" creationId="{13471FA2-F5CA-4F1C-9C4A-C720709A5DC0}"/>
          </ac:spMkLst>
        </pc:spChg>
        <pc:spChg chg="del">
          <ac:chgData name="Fanny Faugeron-Kimhi" userId="70606f0af7a952b1" providerId="LiveId" clId="{FE4968AD-F374-41A3-890C-8FAAE2CDBD53}" dt="2020-10-21T16:45:11.876" v="185" actId="478"/>
          <ac:spMkLst>
            <pc:docMk/>
            <pc:sldMk cId="1397313122" sldId="929"/>
            <ac:spMk id="6" creationId="{BC48FD5D-2C6C-4136-8885-E0FF195C702B}"/>
          </ac:spMkLst>
        </pc:spChg>
      </pc:sldChg>
      <pc:sldChg chg="modNotes">
        <pc:chgData name="Fanny Faugeron-Kimhi" userId="70606f0af7a952b1" providerId="LiveId" clId="{FE4968AD-F374-41A3-890C-8FAAE2CDBD53}" dt="2020-10-21T16:46:05.501" v="186"/>
        <pc:sldMkLst>
          <pc:docMk/>
          <pc:sldMk cId="4264907154" sldId="939"/>
        </pc:sldMkLst>
      </pc:sldChg>
      <pc:sldChg chg="del">
        <pc:chgData name="Fanny Faugeron-Kimhi" userId="70606f0af7a952b1" providerId="LiveId" clId="{FE4968AD-F374-41A3-890C-8FAAE2CDBD53}" dt="2020-10-21T16:42:28.331" v="135" actId="2696"/>
        <pc:sldMkLst>
          <pc:docMk/>
          <pc:sldMk cId="1486453818" sldId="946"/>
        </pc:sldMkLst>
      </pc:sldChg>
      <pc:sldMasterChg chg="delSldLayout">
        <pc:chgData name="Fanny Faugeron-Kimhi" userId="70606f0af7a952b1" providerId="LiveId" clId="{FE4968AD-F374-41A3-890C-8FAAE2CDBD53}" dt="2020-10-21T16:47:56.825" v="214" actId="2696"/>
        <pc:sldMasterMkLst>
          <pc:docMk/>
          <pc:sldMasterMk cId="0" sldId="2147483661"/>
        </pc:sldMasterMkLst>
        <pc:sldLayoutChg chg="del">
          <pc:chgData name="Fanny Faugeron-Kimhi" userId="70606f0af7a952b1" providerId="LiveId" clId="{FE4968AD-F374-41A3-890C-8FAAE2CDBD53}" dt="2020-10-21T16:47:56.825" v="214" actId="2696"/>
          <pc:sldLayoutMkLst>
            <pc:docMk/>
            <pc:sldMasterMk cId="0" sldId="2147483661"/>
            <pc:sldLayoutMk cId="1533082762" sldId="214748366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307CC-A9FB-48FC-9B1C-3C1AA3DAD2BD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fr-FR"/>
        </a:p>
      </dgm:t>
    </dgm:pt>
    <dgm:pt modelId="{1CC19953-202A-48D3-AF9B-5B8D9DA0E2B1}">
      <dgm:prSet/>
      <dgm:spPr/>
      <dgm:t>
        <a:bodyPr/>
        <a:lstStyle/>
        <a:p>
          <a:r>
            <a:rPr lang="fr-FR" dirty="0"/>
            <a:t>ALARME</a:t>
          </a:r>
        </a:p>
      </dgm:t>
    </dgm:pt>
    <dgm:pt modelId="{42B2A351-146E-41D3-8C85-48C06A24DD77}" type="parTrans" cxnId="{7B4AABB5-6B3B-40F2-8DDD-B8CF89EB3F3A}">
      <dgm:prSet/>
      <dgm:spPr/>
      <dgm:t>
        <a:bodyPr/>
        <a:lstStyle/>
        <a:p>
          <a:endParaRPr lang="fr-FR"/>
        </a:p>
      </dgm:t>
    </dgm:pt>
    <dgm:pt modelId="{C0E74BE4-C255-4CB9-9A2A-40A52568282B}" type="sibTrans" cxnId="{7B4AABB5-6B3B-40F2-8DDD-B8CF89EB3F3A}">
      <dgm:prSet/>
      <dgm:spPr/>
      <dgm:t>
        <a:bodyPr/>
        <a:lstStyle/>
        <a:p>
          <a:endParaRPr lang="fr-FR"/>
        </a:p>
      </dgm:t>
    </dgm:pt>
    <dgm:pt modelId="{42C68758-C852-46A2-A385-4FD61A846D9C}">
      <dgm:prSet/>
      <dgm:spPr/>
      <dgm:t>
        <a:bodyPr/>
        <a:lstStyle/>
        <a:p>
          <a:r>
            <a:rPr lang="fr-FR" dirty="0"/>
            <a:t>RESISTANCE</a:t>
          </a:r>
        </a:p>
      </dgm:t>
    </dgm:pt>
    <dgm:pt modelId="{05EC20DF-5934-4807-9FF8-8D4F46D5921C}" type="parTrans" cxnId="{50BF236C-0448-401E-B127-CBBD6C0225F9}">
      <dgm:prSet/>
      <dgm:spPr/>
      <dgm:t>
        <a:bodyPr/>
        <a:lstStyle/>
        <a:p>
          <a:endParaRPr lang="fr-FR"/>
        </a:p>
      </dgm:t>
    </dgm:pt>
    <dgm:pt modelId="{094012E1-F366-4895-9844-EA27889DB661}" type="sibTrans" cxnId="{50BF236C-0448-401E-B127-CBBD6C0225F9}">
      <dgm:prSet/>
      <dgm:spPr/>
      <dgm:t>
        <a:bodyPr/>
        <a:lstStyle/>
        <a:p>
          <a:endParaRPr lang="fr-FR"/>
        </a:p>
      </dgm:t>
    </dgm:pt>
    <dgm:pt modelId="{2CE4F5B8-DAC8-481F-8513-4EC79DD21AAA}">
      <dgm:prSet/>
      <dgm:spPr/>
      <dgm:t>
        <a:bodyPr/>
        <a:lstStyle/>
        <a:p>
          <a:r>
            <a:rPr lang="fr-FR" dirty="0"/>
            <a:t>EPUISEMENT</a:t>
          </a:r>
        </a:p>
      </dgm:t>
    </dgm:pt>
    <dgm:pt modelId="{D1AC15A0-AD2B-42E8-B086-950E26DE8845}" type="parTrans" cxnId="{E9CECB69-D18A-4AD9-B51B-FAEB0FB5027D}">
      <dgm:prSet/>
      <dgm:spPr/>
      <dgm:t>
        <a:bodyPr/>
        <a:lstStyle/>
        <a:p>
          <a:endParaRPr lang="fr-FR"/>
        </a:p>
      </dgm:t>
    </dgm:pt>
    <dgm:pt modelId="{5F675913-835A-4B26-96C5-B6705086468A}" type="sibTrans" cxnId="{E9CECB69-D18A-4AD9-B51B-FAEB0FB5027D}">
      <dgm:prSet/>
      <dgm:spPr/>
      <dgm:t>
        <a:bodyPr/>
        <a:lstStyle/>
        <a:p>
          <a:endParaRPr lang="fr-FR"/>
        </a:p>
      </dgm:t>
    </dgm:pt>
    <dgm:pt modelId="{65C8266B-DA78-4DC3-B96A-6810F994F6EC}" type="pres">
      <dgm:prSet presAssocID="{9ED307CC-A9FB-48FC-9B1C-3C1AA3DAD2BD}" presName="Name0" presStyleCnt="0">
        <dgm:presLayoutVars>
          <dgm:dir/>
          <dgm:resizeHandles val="exact"/>
        </dgm:presLayoutVars>
      </dgm:prSet>
      <dgm:spPr/>
    </dgm:pt>
    <dgm:pt modelId="{55E6DD6B-2FE1-4C29-922C-FC65864E9597}" type="pres">
      <dgm:prSet presAssocID="{1CC19953-202A-48D3-AF9B-5B8D9DA0E2B1}" presName="node" presStyleLbl="node1" presStyleIdx="0" presStyleCnt="3" custLinFactNeighborX="-847" custLinFactNeighborY="-21693">
        <dgm:presLayoutVars>
          <dgm:bulletEnabled val="1"/>
        </dgm:presLayoutVars>
      </dgm:prSet>
      <dgm:spPr/>
    </dgm:pt>
    <dgm:pt modelId="{DF1F4F5E-B092-4BA8-8CD6-EF54482268DA}" type="pres">
      <dgm:prSet presAssocID="{C0E74BE4-C255-4CB9-9A2A-40A52568282B}" presName="sibTrans" presStyleLbl="sibTrans2D1" presStyleIdx="0" presStyleCnt="2"/>
      <dgm:spPr/>
    </dgm:pt>
    <dgm:pt modelId="{E08518C4-8983-4E8B-922C-7AAE8DDC4709}" type="pres">
      <dgm:prSet presAssocID="{C0E74BE4-C255-4CB9-9A2A-40A52568282B}" presName="connectorText" presStyleLbl="sibTrans2D1" presStyleIdx="0" presStyleCnt="2"/>
      <dgm:spPr/>
    </dgm:pt>
    <dgm:pt modelId="{041BA6EA-0590-4A3A-A8D4-1EBA2FDFCC47}" type="pres">
      <dgm:prSet presAssocID="{42C68758-C852-46A2-A385-4FD61A846D9C}" presName="node" presStyleLbl="node1" presStyleIdx="1" presStyleCnt="3" custLinFactNeighborX="2078" custLinFactNeighborY="-462">
        <dgm:presLayoutVars>
          <dgm:bulletEnabled val="1"/>
        </dgm:presLayoutVars>
      </dgm:prSet>
      <dgm:spPr/>
    </dgm:pt>
    <dgm:pt modelId="{01F596F4-22BF-4922-B4E3-DD744544E089}" type="pres">
      <dgm:prSet presAssocID="{094012E1-F366-4895-9844-EA27889DB661}" presName="sibTrans" presStyleLbl="sibTrans2D1" presStyleIdx="1" presStyleCnt="2"/>
      <dgm:spPr/>
    </dgm:pt>
    <dgm:pt modelId="{057171FA-F1AD-4B21-BD84-19A66224FB93}" type="pres">
      <dgm:prSet presAssocID="{094012E1-F366-4895-9844-EA27889DB661}" presName="connectorText" presStyleLbl="sibTrans2D1" presStyleIdx="1" presStyleCnt="2"/>
      <dgm:spPr/>
    </dgm:pt>
    <dgm:pt modelId="{110721BD-52F7-437E-A738-0BA2F738102A}" type="pres">
      <dgm:prSet presAssocID="{2CE4F5B8-DAC8-481F-8513-4EC79DD21AAA}" presName="node" presStyleLbl="node1" presStyleIdx="2" presStyleCnt="3">
        <dgm:presLayoutVars>
          <dgm:bulletEnabled val="1"/>
        </dgm:presLayoutVars>
      </dgm:prSet>
      <dgm:spPr/>
    </dgm:pt>
  </dgm:ptLst>
  <dgm:cxnLst>
    <dgm:cxn modelId="{187C6A14-EE48-40C5-879D-7B550C134C0E}" type="presOf" srcId="{1CC19953-202A-48D3-AF9B-5B8D9DA0E2B1}" destId="{55E6DD6B-2FE1-4C29-922C-FC65864E9597}" srcOrd="0" destOrd="0" presId="urn:microsoft.com/office/officeart/2005/8/layout/process1"/>
    <dgm:cxn modelId="{6DE2BD2F-860E-4946-A357-C7B0CC5EBCE5}" type="presOf" srcId="{42C68758-C852-46A2-A385-4FD61A846D9C}" destId="{041BA6EA-0590-4A3A-A8D4-1EBA2FDFCC47}" srcOrd="0" destOrd="0" presId="urn:microsoft.com/office/officeart/2005/8/layout/process1"/>
    <dgm:cxn modelId="{D32DEE47-DD90-4B39-8E7D-A7D9B6F34CDB}" type="presOf" srcId="{2CE4F5B8-DAC8-481F-8513-4EC79DD21AAA}" destId="{110721BD-52F7-437E-A738-0BA2F738102A}" srcOrd="0" destOrd="0" presId="urn:microsoft.com/office/officeart/2005/8/layout/process1"/>
    <dgm:cxn modelId="{1F147449-BCE2-4794-AE9B-0429A5D43BF2}" type="presOf" srcId="{C0E74BE4-C255-4CB9-9A2A-40A52568282B}" destId="{DF1F4F5E-B092-4BA8-8CD6-EF54482268DA}" srcOrd="0" destOrd="0" presId="urn:microsoft.com/office/officeart/2005/8/layout/process1"/>
    <dgm:cxn modelId="{E9CECB69-D18A-4AD9-B51B-FAEB0FB5027D}" srcId="{9ED307CC-A9FB-48FC-9B1C-3C1AA3DAD2BD}" destId="{2CE4F5B8-DAC8-481F-8513-4EC79DD21AAA}" srcOrd="2" destOrd="0" parTransId="{D1AC15A0-AD2B-42E8-B086-950E26DE8845}" sibTransId="{5F675913-835A-4B26-96C5-B6705086468A}"/>
    <dgm:cxn modelId="{50BF236C-0448-401E-B127-CBBD6C0225F9}" srcId="{9ED307CC-A9FB-48FC-9B1C-3C1AA3DAD2BD}" destId="{42C68758-C852-46A2-A385-4FD61A846D9C}" srcOrd="1" destOrd="0" parTransId="{05EC20DF-5934-4807-9FF8-8D4F46D5921C}" sibTransId="{094012E1-F366-4895-9844-EA27889DB661}"/>
    <dgm:cxn modelId="{C142F780-D280-4A29-8A61-2DEA69CEDA89}" type="presOf" srcId="{094012E1-F366-4895-9844-EA27889DB661}" destId="{01F596F4-22BF-4922-B4E3-DD744544E089}" srcOrd="0" destOrd="0" presId="urn:microsoft.com/office/officeart/2005/8/layout/process1"/>
    <dgm:cxn modelId="{5781318C-967D-4F5E-BDEC-8EF1DF76CE9A}" type="presOf" srcId="{094012E1-F366-4895-9844-EA27889DB661}" destId="{057171FA-F1AD-4B21-BD84-19A66224FB93}" srcOrd="1" destOrd="0" presId="urn:microsoft.com/office/officeart/2005/8/layout/process1"/>
    <dgm:cxn modelId="{97AEEBA7-EE6E-489B-A8A9-9F862B984613}" type="presOf" srcId="{C0E74BE4-C255-4CB9-9A2A-40A52568282B}" destId="{E08518C4-8983-4E8B-922C-7AAE8DDC4709}" srcOrd="1" destOrd="0" presId="urn:microsoft.com/office/officeart/2005/8/layout/process1"/>
    <dgm:cxn modelId="{7B4AABB5-6B3B-40F2-8DDD-B8CF89EB3F3A}" srcId="{9ED307CC-A9FB-48FC-9B1C-3C1AA3DAD2BD}" destId="{1CC19953-202A-48D3-AF9B-5B8D9DA0E2B1}" srcOrd="0" destOrd="0" parTransId="{42B2A351-146E-41D3-8C85-48C06A24DD77}" sibTransId="{C0E74BE4-C255-4CB9-9A2A-40A52568282B}"/>
    <dgm:cxn modelId="{9606EEB5-84C7-4F19-87EF-1DD6F717F542}" type="presOf" srcId="{9ED307CC-A9FB-48FC-9B1C-3C1AA3DAD2BD}" destId="{65C8266B-DA78-4DC3-B96A-6810F994F6EC}" srcOrd="0" destOrd="0" presId="urn:microsoft.com/office/officeart/2005/8/layout/process1"/>
    <dgm:cxn modelId="{6A949E68-1934-4526-A834-D029E241D83C}" type="presParOf" srcId="{65C8266B-DA78-4DC3-B96A-6810F994F6EC}" destId="{55E6DD6B-2FE1-4C29-922C-FC65864E9597}" srcOrd="0" destOrd="0" presId="urn:microsoft.com/office/officeart/2005/8/layout/process1"/>
    <dgm:cxn modelId="{7C351F5F-4AC5-4517-A4BF-0840DAEDD617}" type="presParOf" srcId="{65C8266B-DA78-4DC3-B96A-6810F994F6EC}" destId="{DF1F4F5E-B092-4BA8-8CD6-EF54482268DA}" srcOrd="1" destOrd="0" presId="urn:microsoft.com/office/officeart/2005/8/layout/process1"/>
    <dgm:cxn modelId="{24062A85-EDE5-40FC-801A-23B6DE5E93C6}" type="presParOf" srcId="{DF1F4F5E-B092-4BA8-8CD6-EF54482268DA}" destId="{E08518C4-8983-4E8B-922C-7AAE8DDC4709}" srcOrd="0" destOrd="0" presId="urn:microsoft.com/office/officeart/2005/8/layout/process1"/>
    <dgm:cxn modelId="{02D58EB1-4560-4686-893C-7ED0CE3F9141}" type="presParOf" srcId="{65C8266B-DA78-4DC3-B96A-6810F994F6EC}" destId="{041BA6EA-0590-4A3A-A8D4-1EBA2FDFCC47}" srcOrd="2" destOrd="0" presId="urn:microsoft.com/office/officeart/2005/8/layout/process1"/>
    <dgm:cxn modelId="{0C7C9FD3-5934-4D0C-A480-BE0943489BC7}" type="presParOf" srcId="{65C8266B-DA78-4DC3-B96A-6810F994F6EC}" destId="{01F596F4-22BF-4922-B4E3-DD744544E089}" srcOrd="3" destOrd="0" presId="urn:microsoft.com/office/officeart/2005/8/layout/process1"/>
    <dgm:cxn modelId="{BA86DDF1-E101-4C6F-A946-536877B84DB2}" type="presParOf" srcId="{01F596F4-22BF-4922-B4E3-DD744544E089}" destId="{057171FA-F1AD-4B21-BD84-19A66224FB93}" srcOrd="0" destOrd="0" presId="urn:microsoft.com/office/officeart/2005/8/layout/process1"/>
    <dgm:cxn modelId="{FD949301-5253-406E-B784-8650C31983BA}" type="presParOf" srcId="{65C8266B-DA78-4DC3-B96A-6810F994F6EC}" destId="{110721BD-52F7-437E-A738-0BA2F738102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0E6AB-3668-44D6-9EC7-E0B53B2C0BD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667F0CA-5C2C-4C90-A1EE-A31D63C94581}">
      <dgm:prSet phldrT="[Texte]" custT="1"/>
      <dgm:spPr/>
      <dgm:t>
        <a:bodyPr/>
        <a:lstStyle/>
        <a:p>
          <a:r>
            <a:rPr lang="fr-FR" sz="2000" b="1" dirty="0"/>
            <a:t>Mort du conjoint</a:t>
          </a:r>
          <a:br>
            <a:rPr lang="fr-FR" sz="2000" b="1" dirty="0"/>
          </a:br>
          <a:r>
            <a:rPr lang="fr-FR" sz="2000" b="1" dirty="0"/>
            <a:t> 100</a:t>
          </a:r>
        </a:p>
      </dgm:t>
    </dgm:pt>
    <dgm:pt modelId="{AAA46381-C99C-4FA3-BFCC-8695A9A95A99}" type="parTrans" cxnId="{D137FB0C-DE52-45DD-A4ED-88FF617CAFF1}">
      <dgm:prSet/>
      <dgm:spPr/>
      <dgm:t>
        <a:bodyPr/>
        <a:lstStyle/>
        <a:p>
          <a:endParaRPr lang="fr-FR"/>
        </a:p>
      </dgm:t>
    </dgm:pt>
    <dgm:pt modelId="{B2F3BAD7-DE6B-4EA2-A531-BF9C038287EA}" type="sibTrans" cxnId="{D137FB0C-DE52-45DD-A4ED-88FF617CAFF1}">
      <dgm:prSet/>
      <dgm:spPr/>
      <dgm:t>
        <a:bodyPr/>
        <a:lstStyle/>
        <a:p>
          <a:endParaRPr lang="fr-FR"/>
        </a:p>
      </dgm:t>
    </dgm:pt>
    <dgm:pt modelId="{9EAEABD9-86BD-49A1-B421-F66C083EC5CC}">
      <dgm:prSet custT="1"/>
      <dgm:spPr/>
      <dgm:t>
        <a:bodyPr/>
        <a:lstStyle/>
        <a:p>
          <a:r>
            <a:rPr lang="fr-FR" sz="2000" b="1" dirty="0"/>
            <a:t>Divorce</a:t>
          </a:r>
          <a:br>
            <a:rPr lang="fr-FR" sz="2000" b="1" dirty="0"/>
          </a:br>
          <a:r>
            <a:rPr lang="fr-FR" sz="2000" b="1" dirty="0"/>
            <a:t> 63</a:t>
          </a:r>
        </a:p>
      </dgm:t>
    </dgm:pt>
    <dgm:pt modelId="{BA09017C-462C-44DB-AE8C-102BA3986CE9}" type="parTrans" cxnId="{625C7C65-65D4-40A4-B435-96D0E8AA68CC}">
      <dgm:prSet/>
      <dgm:spPr/>
      <dgm:t>
        <a:bodyPr/>
        <a:lstStyle/>
        <a:p>
          <a:endParaRPr lang="fr-FR"/>
        </a:p>
      </dgm:t>
    </dgm:pt>
    <dgm:pt modelId="{FA8E444F-3881-4F59-A899-DA077C217FA4}" type="sibTrans" cxnId="{625C7C65-65D4-40A4-B435-96D0E8AA68CC}">
      <dgm:prSet/>
      <dgm:spPr/>
      <dgm:t>
        <a:bodyPr/>
        <a:lstStyle/>
        <a:p>
          <a:endParaRPr lang="fr-FR"/>
        </a:p>
      </dgm:t>
    </dgm:pt>
    <dgm:pt modelId="{DB24BF64-E401-49E3-818B-31C1C0BFBB38}">
      <dgm:prSet custT="1"/>
      <dgm:spPr/>
      <dgm:t>
        <a:bodyPr/>
        <a:lstStyle/>
        <a:p>
          <a:r>
            <a:rPr lang="fr-FR" sz="2000" b="1" dirty="0"/>
            <a:t>Période de prison</a:t>
          </a:r>
          <a:br>
            <a:rPr lang="fr-FR" sz="2000" b="1" dirty="0"/>
          </a:br>
          <a:r>
            <a:rPr lang="fr-FR" sz="2000" b="1" dirty="0"/>
            <a:t> 63</a:t>
          </a:r>
        </a:p>
      </dgm:t>
    </dgm:pt>
    <dgm:pt modelId="{D6B500AF-B878-4E2B-B578-27A593E1C7F6}" type="parTrans" cxnId="{D75FACED-8702-4AA5-9A27-A44DCEF2B1B5}">
      <dgm:prSet/>
      <dgm:spPr/>
      <dgm:t>
        <a:bodyPr/>
        <a:lstStyle/>
        <a:p>
          <a:endParaRPr lang="fr-FR"/>
        </a:p>
      </dgm:t>
    </dgm:pt>
    <dgm:pt modelId="{BA6BAC5A-DC56-4454-B544-8B5736D4A05E}" type="sibTrans" cxnId="{D75FACED-8702-4AA5-9A27-A44DCEF2B1B5}">
      <dgm:prSet/>
      <dgm:spPr/>
      <dgm:t>
        <a:bodyPr/>
        <a:lstStyle/>
        <a:p>
          <a:endParaRPr lang="fr-FR"/>
        </a:p>
      </dgm:t>
    </dgm:pt>
    <dgm:pt modelId="{ADF03638-665C-4030-B99F-5BE7036F4D4A}">
      <dgm:prSet custT="1"/>
      <dgm:spPr/>
      <dgm:t>
        <a:bodyPr/>
        <a:lstStyle/>
        <a:p>
          <a:r>
            <a:rPr lang="fr-FR" sz="2000" b="1" dirty="0"/>
            <a:t>Chômage</a:t>
          </a:r>
          <a:br>
            <a:rPr lang="fr-FR" sz="2000" b="1" dirty="0"/>
          </a:br>
          <a:r>
            <a:rPr lang="fr-FR" sz="2000" b="1" dirty="0"/>
            <a:t> 63</a:t>
          </a:r>
        </a:p>
      </dgm:t>
    </dgm:pt>
    <dgm:pt modelId="{50A49989-9C57-4527-B7DE-795D5B540EA2}" type="parTrans" cxnId="{A8C3F348-1B64-40CE-9661-8F5B45C8A9FB}">
      <dgm:prSet/>
      <dgm:spPr/>
      <dgm:t>
        <a:bodyPr/>
        <a:lstStyle/>
        <a:p>
          <a:endParaRPr lang="fr-FR"/>
        </a:p>
      </dgm:t>
    </dgm:pt>
    <dgm:pt modelId="{29B8BE5C-5C3A-40F6-8F70-AE9671FF0862}" type="sibTrans" cxnId="{A8C3F348-1B64-40CE-9661-8F5B45C8A9FB}">
      <dgm:prSet/>
      <dgm:spPr/>
      <dgm:t>
        <a:bodyPr/>
        <a:lstStyle/>
        <a:p>
          <a:endParaRPr lang="fr-FR"/>
        </a:p>
      </dgm:t>
    </dgm:pt>
    <dgm:pt modelId="{AB95207E-9922-45BA-98AA-CEE3212A3B63}">
      <dgm:prSet custT="1"/>
      <dgm:spPr/>
      <dgm:t>
        <a:bodyPr/>
        <a:lstStyle/>
        <a:p>
          <a:r>
            <a:rPr lang="fr-FR" sz="2000" b="1" dirty="0"/>
            <a:t>Mariage</a:t>
          </a:r>
          <a:br>
            <a:rPr lang="fr-FR" sz="2000" b="1" dirty="0"/>
          </a:br>
          <a:r>
            <a:rPr lang="fr-FR" sz="2000" b="1" dirty="0"/>
            <a:t> 50</a:t>
          </a:r>
        </a:p>
      </dgm:t>
    </dgm:pt>
    <dgm:pt modelId="{516D26F7-917D-483D-AD56-3527E4A7E800}" type="parTrans" cxnId="{6486A0D7-F110-4AF8-9722-607BC14A5667}">
      <dgm:prSet/>
      <dgm:spPr/>
      <dgm:t>
        <a:bodyPr/>
        <a:lstStyle/>
        <a:p>
          <a:endParaRPr lang="fr-FR"/>
        </a:p>
      </dgm:t>
    </dgm:pt>
    <dgm:pt modelId="{1B303085-C64E-4B93-9AAB-D2A1F73F874D}" type="sibTrans" cxnId="{6486A0D7-F110-4AF8-9722-607BC14A5667}">
      <dgm:prSet/>
      <dgm:spPr/>
      <dgm:t>
        <a:bodyPr/>
        <a:lstStyle/>
        <a:p>
          <a:endParaRPr lang="fr-FR"/>
        </a:p>
      </dgm:t>
    </dgm:pt>
    <dgm:pt modelId="{D1AC995D-64C6-462E-9777-3152D774BAC4}">
      <dgm:prSet custT="1"/>
      <dgm:spPr/>
      <dgm:t>
        <a:bodyPr/>
        <a:lstStyle/>
        <a:p>
          <a:r>
            <a:rPr lang="fr-FR" sz="2000" b="1" dirty="0"/>
            <a:t>Licenciement</a:t>
          </a:r>
          <a:br>
            <a:rPr lang="fr-FR" sz="2000" b="1" dirty="0"/>
          </a:br>
          <a:r>
            <a:rPr lang="fr-FR" sz="2000" b="1" dirty="0"/>
            <a:t> 47</a:t>
          </a:r>
        </a:p>
      </dgm:t>
    </dgm:pt>
    <dgm:pt modelId="{E0C5DDAF-7BE8-41A9-8471-1E9C8EC50A1E}" type="parTrans" cxnId="{EE95CA96-22E6-43DD-AEB9-E2220D15D321}">
      <dgm:prSet/>
      <dgm:spPr/>
      <dgm:t>
        <a:bodyPr/>
        <a:lstStyle/>
        <a:p>
          <a:endParaRPr lang="fr-FR"/>
        </a:p>
      </dgm:t>
    </dgm:pt>
    <dgm:pt modelId="{58C09E14-1CF8-4D2E-8720-72B4C01C6A7C}" type="sibTrans" cxnId="{EE95CA96-22E6-43DD-AEB9-E2220D15D321}">
      <dgm:prSet/>
      <dgm:spPr/>
      <dgm:t>
        <a:bodyPr/>
        <a:lstStyle/>
        <a:p>
          <a:endParaRPr lang="fr-FR"/>
        </a:p>
      </dgm:t>
    </dgm:pt>
    <dgm:pt modelId="{9ABF0E49-E755-4651-AAEA-8C5C86154A27}">
      <dgm:prSet custT="1"/>
      <dgm:spPr/>
      <dgm:t>
        <a:bodyPr/>
        <a:lstStyle/>
        <a:p>
          <a:r>
            <a:rPr lang="fr-FR" sz="2000" b="1" dirty="0"/>
            <a:t>Prendre sa retraite</a:t>
          </a:r>
          <a:br>
            <a:rPr lang="fr-FR" sz="2000" b="1" dirty="0"/>
          </a:br>
          <a:r>
            <a:rPr lang="fr-FR" sz="2000" b="1" dirty="0"/>
            <a:t> 45</a:t>
          </a:r>
        </a:p>
      </dgm:t>
    </dgm:pt>
    <dgm:pt modelId="{EAD20E91-5ADA-46CD-9037-6F546D5FBC86}" type="parTrans" cxnId="{CE26F376-E2A0-404A-86C7-F64788DD58DB}">
      <dgm:prSet/>
      <dgm:spPr/>
      <dgm:t>
        <a:bodyPr/>
        <a:lstStyle/>
        <a:p>
          <a:endParaRPr lang="fr-FR"/>
        </a:p>
      </dgm:t>
    </dgm:pt>
    <dgm:pt modelId="{C5840B15-51CA-4A37-9B85-C442393D0289}" type="sibTrans" cxnId="{CE26F376-E2A0-404A-86C7-F64788DD58DB}">
      <dgm:prSet/>
      <dgm:spPr/>
      <dgm:t>
        <a:bodyPr/>
        <a:lstStyle/>
        <a:p>
          <a:endParaRPr lang="fr-FR"/>
        </a:p>
      </dgm:t>
    </dgm:pt>
    <dgm:pt modelId="{1363E186-EB54-4A5A-B820-B1A3415DFB52}">
      <dgm:prSet custT="1"/>
      <dgm:spPr/>
      <dgm:t>
        <a:bodyPr/>
        <a:lstStyle/>
        <a:p>
          <a:r>
            <a:rPr lang="fr-FR" sz="1800" b="1" dirty="0"/>
            <a:t>Changement dans la santé d’un membre de la famille</a:t>
          </a:r>
          <a:br>
            <a:rPr lang="fr-FR" sz="2000" b="1" dirty="0"/>
          </a:br>
          <a:r>
            <a:rPr lang="fr-FR" sz="2000" b="1" dirty="0"/>
            <a:t> 44</a:t>
          </a:r>
        </a:p>
      </dgm:t>
    </dgm:pt>
    <dgm:pt modelId="{C2CA4C4F-2D85-4FB1-9EA3-21869BC3CD6C}" type="parTrans" cxnId="{486AE1BE-285E-4610-8AE2-CDA9AFCBA0FC}">
      <dgm:prSet/>
      <dgm:spPr/>
      <dgm:t>
        <a:bodyPr/>
        <a:lstStyle/>
        <a:p>
          <a:endParaRPr lang="fr-FR"/>
        </a:p>
      </dgm:t>
    </dgm:pt>
    <dgm:pt modelId="{C51A1EFE-441B-40D0-8D21-0B340731A355}" type="sibTrans" cxnId="{486AE1BE-285E-4610-8AE2-CDA9AFCBA0FC}">
      <dgm:prSet/>
      <dgm:spPr/>
      <dgm:t>
        <a:bodyPr/>
        <a:lstStyle/>
        <a:p>
          <a:endParaRPr lang="fr-FR"/>
        </a:p>
      </dgm:t>
    </dgm:pt>
    <dgm:pt modelId="{8ACD86E0-E170-427D-9487-EDCD70740523}">
      <dgm:prSet custT="1"/>
      <dgm:spPr/>
      <dgm:t>
        <a:bodyPr/>
        <a:lstStyle/>
        <a:p>
          <a:r>
            <a:rPr lang="fr-FR" sz="2000" b="1" dirty="0"/>
            <a:t>Grossesse</a:t>
          </a:r>
          <a:br>
            <a:rPr lang="fr-FR" sz="2000" b="1" dirty="0"/>
          </a:br>
          <a:r>
            <a:rPr lang="fr-FR" sz="2000" b="1" dirty="0"/>
            <a:t> 40</a:t>
          </a:r>
        </a:p>
      </dgm:t>
    </dgm:pt>
    <dgm:pt modelId="{ACD00FAE-AE6A-4A1E-A0E5-20E27A1E0FDC}" type="parTrans" cxnId="{8C0C5D47-5A41-4FE5-9978-88902ECE1CBB}">
      <dgm:prSet/>
      <dgm:spPr/>
      <dgm:t>
        <a:bodyPr/>
        <a:lstStyle/>
        <a:p>
          <a:endParaRPr lang="fr-FR"/>
        </a:p>
      </dgm:t>
    </dgm:pt>
    <dgm:pt modelId="{B6F97079-8581-43DC-9A4D-5CFF9B6494A0}" type="sibTrans" cxnId="{8C0C5D47-5A41-4FE5-9978-88902ECE1CBB}">
      <dgm:prSet/>
      <dgm:spPr/>
      <dgm:t>
        <a:bodyPr/>
        <a:lstStyle/>
        <a:p>
          <a:endParaRPr lang="fr-FR"/>
        </a:p>
      </dgm:t>
    </dgm:pt>
    <dgm:pt modelId="{BE7AE708-FFC8-40BF-A946-40149453A269}">
      <dgm:prSet custT="1"/>
      <dgm:spPr/>
      <dgm:t>
        <a:bodyPr/>
        <a:lstStyle/>
        <a:p>
          <a:r>
            <a:rPr lang="fr-FR" sz="2000" b="1" dirty="0"/>
            <a:t>Difficultés sexuelles 39</a:t>
          </a:r>
        </a:p>
      </dgm:t>
    </dgm:pt>
    <dgm:pt modelId="{803089B3-D562-44A0-922E-9515F7F78991}" type="parTrans" cxnId="{C023402B-29D3-4E75-8CDF-4CFE13A5C586}">
      <dgm:prSet/>
      <dgm:spPr/>
      <dgm:t>
        <a:bodyPr/>
        <a:lstStyle/>
        <a:p>
          <a:endParaRPr lang="fr-FR"/>
        </a:p>
      </dgm:t>
    </dgm:pt>
    <dgm:pt modelId="{F1AC99F0-64E7-4575-9683-4E2CBCBE3D0E}" type="sibTrans" cxnId="{C023402B-29D3-4E75-8CDF-4CFE13A5C586}">
      <dgm:prSet/>
      <dgm:spPr/>
      <dgm:t>
        <a:bodyPr/>
        <a:lstStyle/>
        <a:p>
          <a:endParaRPr lang="fr-FR"/>
        </a:p>
      </dgm:t>
    </dgm:pt>
    <dgm:pt modelId="{6936D08E-EC10-41BD-AF59-0A88A534C014}">
      <dgm:prSet custT="1"/>
      <dgm:spPr/>
      <dgm:t>
        <a:bodyPr/>
        <a:lstStyle/>
        <a:p>
          <a:r>
            <a:rPr lang="fr-FR" sz="2000" b="1" dirty="0"/>
            <a:t>Changement au niveau financier</a:t>
          </a:r>
          <a:br>
            <a:rPr lang="fr-FR" sz="2000" b="1" dirty="0"/>
          </a:br>
          <a:r>
            <a:rPr lang="fr-FR" sz="2000" b="1" dirty="0"/>
            <a:t> 38</a:t>
          </a:r>
        </a:p>
      </dgm:t>
    </dgm:pt>
    <dgm:pt modelId="{0968F13F-A6AC-4255-BC6B-E1DD8F4A182B}" type="parTrans" cxnId="{0AEC0253-021E-49BF-9F77-7E5DED9761B7}">
      <dgm:prSet/>
      <dgm:spPr/>
      <dgm:t>
        <a:bodyPr/>
        <a:lstStyle/>
        <a:p>
          <a:endParaRPr lang="fr-FR"/>
        </a:p>
      </dgm:t>
    </dgm:pt>
    <dgm:pt modelId="{0F6BF44D-6D60-41B6-BC4B-1CC11B5A0E02}" type="sibTrans" cxnId="{0AEC0253-021E-49BF-9F77-7E5DED9761B7}">
      <dgm:prSet/>
      <dgm:spPr/>
      <dgm:t>
        <a:bodyPr/>
        <a:lstStyle/>
        <a:p>
          <a:endParaRPr lang="fr-FR"/>
        </a:p>
      </dgm:t>
    </dgm:pt>
    <dgm:pt modelId="{DF48F9D9-9AD5-46FE-AAAD-7EC2D76F2F25}">
      <dgm:prSet custT="1"/>
      <dgm:spPr/>
      <dgm:t>
        <a:bodyPr/>
        <a:lstStyle/>
        <a:p>
          <a:r>
            <a:rPr lang="fr-FR" sz="2000" b="1" dirty="0"/>
            <a:t>Mort d’un ami </a:t>
          </a:r>
          <a:br>
            <a:rPr lang="fr-FR" sz="2000" b="1" dirty="0"/>
          </a:br>
          <a:r>
            <a:rPr lang="fr-FR" sz="2000" b="1" dirty="0"/>
            <a:t>37</a:t>
          </a:r>
        </a:p>
      </dgm:t>
    </dgm:pt>
    <dgm:pt modelId="{E642AFC0-6F55-413C-AD2E-CC43177259DF}" type="parTrans" cxnId="{577E3C1E-7A23-445B-A271-BB185F143DDA}">
      <dgm:prSet/>
      <dgm:spPr/>
      <dgm:t>
        <a:bodyPr/>
        <a:lstStyle/>
        <a:p>
          <a:endParaRPr lang="fr-FR"/>
        </a:p>
      </dgm:t>
    </dgm:pt>
    <dgm:pt modelId="{4DD59193-401B-4FE9-A6BF-F243F184AB06}" type="sibTrans" cxnId="{577E3C1E-7A23-445B-A271-BB185F143DDA}">
      <dgm:prSet/>
      <dgm:spPr/>
      <dgm:t>
        <a:bodyPr/>
        <a:lstStyle/>
        <a:p>
          <a:endParaRPr lang="fr-FR"/>
        </a:p>
      </dgm:t>
    </dgm:pt>
    <dgm:pt modelId="{681C6112-A705-4501-A547-95B0A14BD50B}">
      <dgm:prSet custT="1"/>
      <dgm:spPr/>
      <dgm:t>
        <a:bodyPr/>
        <a:lstStyle/>
        <a:p>
          <a:r>
            <a:rPr lang="fr-FR" sz="2000" b="1" dirty="0"/>
            <a:t>Changement de fonction professionnelle </a:t>
          </a:r>
          <a:br>
            <a:rPr lang="fr-FR" sz="2000" b="1" dirty="0"/>
          </a:br>
          <a:r>
            <a:rPr lang="fr-FR" sz="2000" b="1" dirty="0"/>
            <a:t>36</a:t>
          </a:r>
        </a:p>
      </dgm:t>
    </dgm:pt>
    <dgm:pt modelId="{40964EE4-7151-4DA5-B647-5EFC265009E7}" type="parTrans" cxnId="{A1CD9C2E-CD4E-481A-87EC-ECC1CA7D0265}">
      <dgm:prSet/>
      <dgm:spPr/>
      <dgm:t>
        <a:bodyPr/>
        <a:lstStyle/>
        <a:p>
          <a:endParaRPr lang="fr-FR"/>
        </a:p>
      </dgm:t>
    </dgm:pt>
    <dgm:pt modelId="{F96A7E6E-D3F1-4C58-BFCE-B87471278A03}" type="sibTrans" cxnId="{A1CD9C2E-CD4E-481A-87EC-ECC1CA7D0265}">
      <dgm:prSet/>
      <dgm:spPr/>
      <dgm:t>
        <a:bodyPr/>
        <a:lstStyle/>
        <a:p>
          <a:endParaRPr lang="fr-FR"/>
        </a:p>
      </dgm:t>
    </dgm:pt>
    <dgm:pt modelId="{49D50DE9-91D7-492F-8F32-1CA55D762E82}">
      <dgm:prSet custT="1"/>
      <dgm:spPr/>
      <dgm:t>
        <a:bodyPr/>
        <a:lstStyle/>
        <a:p>
          <a:r>
            <a:rPr lang="fr-FR" sz="2000" b="1" dirty="0"/>
            <a:t>Hypothèques de plus de 200000 </a:t>
          </a:r>
          <a:br>
            <a:rPr lang="fr-FR" sz="2000" b="1" dirty="0"/>
          </a:br>
          <a:r>
            <a:rPr lang="fr-FR" sz="2000" b="1" dirty="0"/>
            <a:t>31</a:t>
          </a:r>
        </a:p>
      </dgm:t>
    </dgm:pt>
    <dgm:pt modelId="{67083488-FF41-41B8-9F66-39B93EE33B08}" type="parTrans" cxnId="{644EF171-FE21-419A-9C8B-2D67E5DFD37E}">
      <dgm:prSet/>
      <dgm:spPr/>
      <dgm:t>
        <a:bodyPr/>
        <a:lstStyle/>
        <a:p>
          <a:endParaRPr lang="fr-FR"/>
        </a:p>
      </dgm:t>
    </dgm:pt>
    <dgm:pt modelId="{F0FC2344-97AE-472F-BA75-96F27110786D}" type="sibTrans" cxnId="{644EF171-FE21-419A-9C8B-2D67E5DFD37E}">
      <dgm:prSet/>
      <dgm:spPr/>
      <dgm:t>
        <a:bodyPr/>
        <a:lstStyle/>
        <a:p>
          <a:endParaRPr lang="fr-FR"/>
        </a:p>
      </dgm:t>
    </dgm:pt>
    <dgm:pt modelId="{28D76A37-4AA9-459F-8BD1-D6530A956557}">
      <dgm:prSet custT="1"/>
      <dgm:spPr/>
      <dgm:t>
        <a:bodyPr/>
        <a:lstStyle/>
        <a:p>
          <a:r>
            <a:rPr lang="fr-FR" sz="2000" b="1" dirty="0"/>
            <a:t>Changement de responsabilité dans le travail </a:t>
          </a:r>
          <a:br>
            <a:rPr lang="fr-FR" sz="2000" b="1" dirty="0"/>
          </a:br>
          <a:r>
            <a:rPr lang="fr-FR" sz="2000" b="1" dirty="0"/>
            <a:t>29</a:t>
          </a:r>
        </a:p>
      </dgm:t>
    </dgm:pt>
    <dgm:pt modelId="{AEBC3D5C-4621-423F-B472-5347D5001CB3}" type="parTrans" cxnId="{554DC137-C472-49F4-980B-AA5C7641D4B4}">
      <dgm:prSet/>
      <dgm:spPr/>
      <dgm:t>
        <a:bodyPr/>
        <a:lstStyle/>
        <a:p>
          <a:endParaRPr lang="fr-FR"/>
        </a:p>
      </dgm:t>
    </dgm:pt>
    <dgm:pt modelId="{00D2FD73-B7BB-4D54-A75C-AC3289EC1745}" type="sibTrans" cxnId="{554DC137-C472-49F4-980B-AA5C7641D4B4}">
      <dgm:prSet/>
      <dgm:spPr/>
      <dgm:t>
        <a:bodyPr/>
        <a:lstStyle/>
        <a:p>
          <a:endParaRPr lang="fr-FR"/>
        </a:p>
      </dgm:t>
    </dgm:pt>
    <dgm:pt modelId="{D57AB9D7-E1C3-4577-8333-823817616A10}">
      <dgm:prSet custT="1"/>
      <dgm:spPr/>
      <dgm:t>
        <a:bodyPr/>
        <a:lstStyle/>
        <a:p>
          <a:r>
            <a:rPr lang="fr-FR" sz="2000" b="1" dirty="0"/>
            <a:t>Un fils, une fille quitte le foyer </a:t>
          </a:r>
          <a:br>
            <a:rPr lang="fr-FR" sz="2000" b="1" dirty="0"/>
          </a:br>
          <a:r>
            <a:rPr lang="fr-FR" sz="2000" b="1" dirty="0"/>
            <a:t>29</a:t>
          </a:r>
        </a:p>
      </dgm:t>
    </dgm:pt>
    <dgm:pt modelId="{414DA4C4-82C1-440A-91E3-AF0970AD4D34}" type="parTrans" cxnId="{5CDC9EC7-0349-46B8-B891-E8F2FB2D4DB3}">
      <dgm:prSet/>
      <dgm:spPr/>
      <dgm:t>
        <a:bodyPr/>
        <a:lstStyle/>
        <a:p>
          <a:endParaRPr lang="fr-FR"/>
        </a:p>
      </dgm:t>
    </dgm:pt>
    <dgm:pt modelId="{09023AAB-E4ED-45CF-A065-9D0D0D8E7E47}" type="sibTrans" cxnId="{5CDC9EC7-0349-46B8-B891-E8F2FB2D4DB3}">
      <dgm:prSet/>
      <dgm:spPr/>
      <dgm:t>
        <a:bodyPr/>
        <a:lstStyle/>
        <a:p>
          <a:endParaRPr lang="fr-FR"/>
        </a:p>
      </dgm:t>
    </dgm:pt>
    <dgm:pt modelId="{D9B11830-7271-44CE-B7C4-E1315894FEC7}">
      <dgm:prSet custT="1"/>
      <dgm:spPr/>
      <dgm:t>
        <a:bodyPr/>
        <a:lstStyle/>
        <a:p>
          <a:r>
            <a:rPr lang="fr-FR" sz="2000" b="1" dirty="0"/>
            <a:t>Succès exceptionnel 28</a:t>
          </a:r>
        </a:p>
      </dgm:t>
    </dgm:pt>
    <dgm:pt modelId="{5CA5A5A7-385E-435D-8237-88CF13FD3A07}" type="parTrans" cxnId="{D9745CE5-CF52-487F-89EC-FB7351B9D22D}">
      <dgm:prSet/>
      <dgm:spPr/>
      <dgm:t>
        <a:bodyPr/>
        <a:lstStyle/>
        <a:p>
          <a:endParaRPr lang="fr-FR"/>
        </a:p>
      </dgm:t>
    </dgm:pt>
    <dgm:pt modelId="{481C803F-D8CB-4428-8A28-DA12226A41E5}" type="sibTrans" cxnId="{D9745CE5-CF52-487F-89EC-FB7351B9D22D}">
      <dgm:prSet/>
      <dgm:spPr/>
      <dgm:t>
        <a:bodyPr/>
        <a:lstStyle/>
        <a:p>
          <a:endParaRPr lang="fr-FR"/>
        </a:p>
      </dgm:t>
    </dgm:pt>
    <dgm:pt modelId="{8F7D172A-F9A7-4AED-A1D8-0F42B42169E5}">
      <dgm:prSet custT="1"/>
      <dgm:spPr/>
      <dgm:t>
        <a:bodyPr/>
        <a:lstStyle/>
        <a:p>
          <a:r>
            <a:rPr lang="fr-FR" sz="1800" b="1" dirty="0"/>
            <a:t>Changements d’habitudes 24 , d’horaires ou conditions de travail 20</a:t>
          </a:r>
        </a:p>
      </dgm:t>
    </dgm:pt>
    <dgm:pt modelId="{D960BEC9-54EA-48DE-9B25-D9E79AA8DBE0}" type="parTrans" cxnId="{D21C3065-4E23-429F-B5FB-17C4D0015658}">
      <dgm:prSet/>
      <dgm:spPr/>
      <dgm:t>
        <a:bodyPr/>
        <a:lstStyle/>
        <a:p>
          <a:endParaRPr lang="fr-FR"/>
        </a:p>
      </dgm:t>
    </dgm:pt>
    <dgm:pt modelId="{E98B273B-E92B-49BE-B623-A129E3B71755}" type="sibTrans" cxnId="{D21C3065-4E23-429F-B5FB-17C4D0015658}">
      <dgm:prSet/>
      <dgm:spPr/>
      <dgm:t>
        <a:bodyPr/>
        <a:lstStyle/>
        <a:p>
          <a:endParaRPr lang="fr-FR"/>
        </a:p>
      </dgm:t>
    </dgm:pt>
    <dgm:pt modelId="{60770CB0-D68A-4736-B0A0-6EC9D783E142}">
      <dgm:prSet custT="1"/>
      <dgm:spPr/>
      <dgm:t>
        <a:bodyPr/>
        <a:lstStyle/>
        <a:p>
          <a:r>
            <a:rPr lang="fr-FR" sz="2000" b="1" dirty="0"/>
            <a:t>Changement de résidence</a:t>
          </a:r>
          <a:br>
            <a:rPr lang="fr-FR" sz="2000" b="1" dirty="0"/>
          </a:br>
          <a:r>
            <a:rPr lang="fr-FR" sz="2000" b="1" dirty="0"/>
            <a:t>20</a:t>
          </a:r>
        </a:p>
      </dgm:t>
    </dgm:pt>
    <dgm:pt modelId="{F52D2925-26B5-441A-80D4-BDF53FF180E4}" type="parTrans" cxnId="{E26456DB-1113-4510-B632-D3A9056938D3}">
      <dgm:prSet/>
      <dgm:spPr/>
      <dgm:t>
        <a:bodyPr/>
        <a:lstStyle/>
        <a:p>
          <a:endParaRPr lang="fr-FR"/>
        </a:p>
      </dgm:t>
    </dgm:pt>
    <dgm:pt modelId="{682EF2D2-B95F-44C6-8789-B0E0700BF5E1}" type="sibTrans" cxnId="{E26456DB-1113-4510-B632-D3A9056938D3}">
      <dgm:prSet/>
      <dgm:spPr/>
      <dgm:t>
        <a:bodyPr/>
        <a:lstStyle/>
        <a:p>
          <a:endParaRPr lang="fr-FR"/>
        </a:p>
      </dgm:t>
    </dgm:pt>
    <dgm:pt modelId="{C4B2DD93-B217-4818-9A85-A0DF439473D4}">
      <dgm:prSet custT="1"/>
      <dgm:spPr/>
      <dgm:t>
        <a:bodyPr/>
        <a:lstStyle/>
        <a:p>
          <a:r>
            <a:rPr lang="fr-FR" sz="2000" b="1" dirty="0"/>
            <a:t>Changement dans les loisirs </a:t>
          </a:r>
          <a:br>
            <a:rPr lang="fr-FR" sz="2000" b="1" dirty="0"/>
          </a:br>
          <a:r>
            <a:rPr lang="fr-FR" sz="2000" b="1" dirty="0"/>
            <a:t>19</a:t>
          </a:r>
        </a:p>
      </dgm:t>
    </dgm:pt>
    <dgm:pt modelId="{9C0F4023-3806-4935-A9BD-CF706AE5489E}" type="parTrans" cxnId="{B9B90208-92D1-4B63-AA20-105542CF08E2}">
      <dgm:prSet/>
      <dgm:spPr/>
      <dgm:t>
        <a:bodyPr/>
        <a:lstStyle/>
        <a:p>
          <a:endParaRPr lang="fr-FR"/>
        </a:p>
      </dgm:t>
    </dgm:pt>
    <dgm:pt modelId="{E05309B7-3F91-425D-A181-20DD249F1EE7}" type="sibTrans" cxnId="{B9B90208-92D1-4B63-AA20-105542CF08E2}">
      <dgm:prSet/>
      <dgm:spPr/>
      <dgm:t>
        <a:bodyPr/>
        <a:lstStyle/>
        <a:p>
          <a:endParaRPr lang="fr-FR"/>
        </a:p>
      </dgm:t>
    </dgm:pt>
    <dgm:pt modelId="{36494832-CE43-4AE1-B67D-6848A5C850F4}">
      <dgm:prSet custT="1"/>
      <dgm:spPr/>
      <dgm:t>
        <a:bodyPr/>
        <a:lstStyle/>
        <a:p>
          <a:r>
            <a:rPr lang="fr-FR" sz="1800" b="1" dirty="0"/>
            <a:t>Changement dans les habitudes de sommeil </a:t>
          </a:r>
          <a:br>
            <a:rPr lang="fr-FR" sz="1800" b="1" dirty="0"/>
          </a:br>
          <a:r>
            <a:rPr lang="fr-FR" sz="1800" b="1" dirty="0"/>
            <a:t>16</a:t>
          </a:r>
        </a:p>
      </dgm:t>
    </dgm:pt>
    <dgm:pt modelId="{E284C5F4-8016-4E1D-A263-2CAB513250AD}" type="parTrans" cxnId="{0E744A4A-9A81-41A2-9A86-7423E5837222}">
      <dgm:prSet/>
      <dgm:spPr/>
      <dgm:t>
        <a:bodyPr/>
        <a:lstStyle/>
        <a:p>
          <a:endParaRPr lang="fr-FR"/>
        </a:p>
      </dgm:t>
    </dgm:pt>
    <dgm:pt modelId="{DF4F68E4-EE7B-4CEF-A0E1-2777AD8165EA}" type="sibTrans" cxnId="{0E744A4A-9A81-41A2-9A86-7423E5837222}">
      <dgm:prSet/>
      <dgm:spPr/>
      <dgm:t>
        <a:bodyPr/>
        <a:lstStyle/>
        <a:p>
          <a:endParaRPr lang="fr-FR"/>
        </a:p>
      </dgm:t>
    </dgm:pt>
    <dgm:pt modelId="{DAD0C70D-41C7-4882-9FDB-BB05D2F8BF02}">
      <dgm:prSet custT="1"/>
      <dgm:spPr/>
      <dgm:t>
        <a:bodyPr/>
        <a:lstStyle/>
        <a:p>
          <a:r>
            <a:rPr lang="fr-FR" sz="2000" b="1" dirty="0"/>
            <a:t>Vacances </a:t>
          </a:r>
          <a:br>
            <a:rPr lang="fr-FR" sz="2000" b="1" dirty="0"/>
          </a:br>
          <a:r>
            <a:rPr lang="fr-FR" sz="2000" b="1" dirty="0"/>
            <a:t>13</a:t>
          </a:r>
        </a:p>
      </dgm:t>
    </dgm:pt>
    <dgm:pt modelId="{E37C1194-8C41-4C92-A983-6DE585AB8609}" type="parTrans" cxnId="{CA3E0134-22BC-45A5-9013-0EB1D0A713C7}">
      <dgm:prSet/>
      <dgm:spPr/>
      <dgm:t>
        <a:bodyPr/>
        <a:lstStyle/>
        <a:p>
          <a:endParaRPr lang="fr-FR"/>
        </a:p>
      </dgm:t>
    </dgm:pt>
    <dgm:pt modelId="{B3858DAE-2FB7-4200-861D-3F4134F21C98}" type="sibTrans" cxnId="{CA3E0134-22BC-45A5-9013-0EB1D0A713C7}">
      <dgm:prSet/>
      <dgm:spPr/>
      <dgm:t>
        <a:bodyPr/>
        <a:lstStyle/>
        <a:p>
          <a:endParaRPr lang="fr-FR"/>
        </a:p>
      </dgm:t>
    </dgm:pt>
    <dgm:pt modelId="{2F192025-775B-4D70-9B7E-13EE860BF8DD}">
      <dgm:prSet custT="1"/>
      <dgm:spPr/>
      <dgm:t>
        <a:bodyPr/>
        <a:lstStyle/>
        <a:p>
          <a:r>
            <a:rPr lang="fr-FR" sz="2000" b="1" dirty="0"/>
            <a:t>Noël</a:t>
          </a:r>
          <a:br>
            <a:rPr lang="fr-FR" sz="2000" b="1" dirty="0"/>
          </a:br>
          <a:r>
            <a:rPr lang="fr-FR" sz="2000" b="1" dirty="0"/>
            <a:t> 12</a:t>
          </a:r>
        </a:p>
      </dgm:t>
    </dgm:pt>
    <dgm:pt modelId="{B44E00D9-A55E-49C7-8C9F-8A1353F57D60}" type="parTrans" cxnId="{5083C613-F348-47F8-A30A-557A53B39DDA}">
      <dgm:prSet/>
      <dgm:spPr/>
      <dgm:t>
        <a:bodyPr/>
        <a:lstStyle/>
        <a:p>
          <a:endParaRPr lang="fr-FR"/>
        </a:p>
      </dgm:t>
    </dgm:pt>
    <dgm:pt modelId="{3BCAD9D7-6527-422C-B872-1D356535ED40}" type="sibTrans" cxnId="{5083C613-F348-47F8-A30A-557A53B39DDA}">
      <dgm:prSet/>
      <dgm:spPr/>
      <dgm:t>
        <a:bodyPr/>
        <a:lstStyle/>
        <a:p>
          <a:endParaRPr lang="fr-FR"/>
        </a:p>
      </dgm:t>
    </dgm:pt>
    <dgm:pt modelId="{5C5F8F82-9355-4AF3-9DC2-4DDE650D16D8}">
      <dgm:prSet custT="1"/>
      <dgm:spPr/>
      <dgm:t>
        <a:bodyPr/>
        <a:lstStyle/>
        <a:p>
          <a:r>
            <a:rPr lang="fr-FR" sz="2000" b="1" dirty="0"/>
            <a:t>Contraventions </a:t>
          </a:r>
          <a:br>
            <a:rPr lang="fr-FR" sz="2000" b="1" dirty="0"/>
          </a:br>
          <a:r>
            <a:rPr lang="fr-FR" sz="2000" b="1" dirty="0"/>
            <a:t>11 </a:t>
          </a:r>
        </a:p>
      </dgm:t>
    </dgm:pt>
    <dgm:pt modelId="{6B507F7D-5E6C-4727-89A1-67A226210E88}" type="parTrans" cxnId="{B21B0929-1642-4E63-A0EF-3D71BD200691}">
      <dgm:prSet/>
      <dgm:spPr/>
      <dgm:t>
        <a:bodyPr/>
        <a:lstStyle/>
        <a:p>
          <a:endParaRPr lang="fr-FR"/>
        </a:p>
      </dgm:t>
    </dgm:pt>
    <dgm:pt modelId="{39D24DDD-9F71-440D-A44B-B5B92F8B7F1B}" type="sibTrans" cxnId="{B21B0929-1642-4E63-A0EF-3D71BD200691}">
      <dgm:prSet/>
      <dgm:spPr/>
      <dgm:t>
        <a:bodyPr/>
        <a:lstStyle/>
        <a:p>
          <a:endParaRPr lang="fr-FR"/>
        </a:p>
      </dgm:t>
    </dgm:pt>
    <dgm:pt modelId="{216C0547-E384-41A4-98F5-E16C8F4B056B}">
      <dgm:prSet custT="1"/>
      <dgm:spPr/>
      <dgm:t>
        <a:bodyPr/>
        <a:lstStyle/>
        <a:p>
          <a:r>
            <a:rPr lang="fr-FR" sz="1800" b="1" dirty="0"/>
            <a:t>Changement dans les habitudes alimentaires </a:t>
          </a:r>
          <a:br>
            <a:rPr lang="fr-FR" sz="1800" b="1" dirty="0"/>
          </a:br>
          <a:r>
            <a:rPr lang="fr-FR" sz="1800" b="1" dirty="0"/>
            <a:t>15</a:t>
          </a:r>
        </a:p>
      </dgm:t>
    </dgm:pt>
    <dgm:pt modelId="{E3FDF650-EF4D-44A4-B486-392E22BC5488}" type="parTrans" cxnId="{603995AE-B04C-4B08-A287-9C61BF43B510}">
      <dgm:prSet/>
      <dgm:spPr/>
      <dgm:t>
        <a:bodyPr/>
        <a:lstStyle/>
        <a:p>
          <a:endParaRPr lang="fr-FR"/>
        </a:p>
      </dgm:t>
    </dgm:pt>
    <dgm:pt modelId="{E71E6261-DD4A-4C3C-9D68-43DF49B3F103}" type="sibTrans" cxnId="{603995AE-B04C-4B08-A287-9C61BF43B510}">
      <dgm:prSet/>
      <dgm:spPr/>
      <dgm:t>
        <a:bodyPr/>
        <a:lstStyle/>
        <a:p>
          <a:endParaRPr lang="fr-FR"/>
        </a:p>
      </dgm:t>
    </dgm:pt>
    <dgm:pt modelId="{5781D16D-5D87-476E-8A79-95CC4CD79431}" type="pres">
      <dgm:prSet presAssocID="{7BF0E6AB-3668-44D6-9EC7-E0B53B2C0BD7}" presName="diagram" presStyleCnt="0">
        <dgm:presLayoutVars>
          <dgm:dir/>
          <dgm:resizeHandles val="exact"/>
        </dgm:presLayoutVars>
      </dgm:prSet>
      <dgm:spPr/>
    </dgm:pt>
    <dgm:pt modelId="{1DE5A1D0-D7AA-4662-8113-0BB139AA1C95}" type="pres">
      <dgm:prSet presAssocID="{4667F0CA-5C2C-4C90-A1EE-A31D63C94581}" presName="node" presStyleLbl="node1" presStyleIdx="0" presStyleCnt="25">
        <dgm:presLayoutVars>
          <dgm:bulletEnabled val="1"/>
        </dgm:presLayoutVars>
      </dgm:prSet>
      <dgm:spPr/>
    </dgm:pt>
    <dgm:pt modelId="{8BCDE6A6-B331-4436-9AB4-281A611DF9B4}" type="pres">
      <dgm:prSet presAssocID="{B2F3BAD7-DE6B-4EA2-A531-BF9C038287EA}" presName="sibTrans" presStyleCnt="0"/>
      <dgm:spPr/>
    </dgm:pt>
    <dgm:pt modelId="{B8BFB41C-72A1-4220-9284-AE7DBB2FA9B9}" type="pres">
      <dgm:prSet presAssocID="{9EAEABD9-86BD-49A1-B421-F66C083EC5CC}" presName="node" presStyleLbl="node1" presStyleIdx="1" presStyleCnt="25">
        <dgm:presLayoutVars>
          <dgm:bulletEnabled val="1"/>
        </dgm:presLayoutVars>
      </dgm:prSet>
      <dgm:spPr/>
    </dgm:pt>
    <dgm:pt modelId="{48947126-A481-481D-AE03-3E21F8FDD49E}" type="pres">
      <dgm:prSet presAssocID="{FA8E444F-3881-4F59-A899-DA077C217FA4}" presName="sibTrans" presStyleCnt="0"/>
      <dgm:spPr/>
    </dgm:pt>
    <dgm:pt modelId="{A7840F40-FDD6-41C4-A12C-3B2F298890F5}" type="pres">
      <dgm:prSet presAssocID="{DB24BF64-E401-49E3-818B-31C1C0BFBB38}" presName="node" presStyleLbl="node1" presStyleIdx="2" presStyleCnt="25">
        <dgm:presLayoutVars>
          <dgm:bulletEnabled val="1"/>
        </dgm:presLayoutVars>
      </dgm:prSet>
      <dgm:spPr/>
    </dgm:pt>
    <dgm:pt modelId="{372EC299-3AF5-4F79-938B-0024D178FE30}" type="pres">
      <dgm:prSet presAssocID="{BA6BAC5A-DC56-4454-B544-8B5736D4A05E}" presName="sibTrans" presStyleCnt="0"/>
      <dgm:spPr/>
    </dgm:pt>
    <dgm:pt modelId="{554C6639-5685-49AE-B8F3-BEF6BF331FC7}" type="pres">
      <dgm:prSet presAssocID="{ADF03638-665C-4030-B99F-5BE7036F4D4A}" presName="node" presStyleLbl="node1" presStyleIdx="3" presStyleCnt="25">
        <dgm:presLayoutVars>
          <dgm:bulletEnabled val="1"/>
        </dgm:presLayoutVars>
      </dgm:prSet>
      <dgm:spPr/>
    </dgm:pt>
    <dgm:pt modelId="{11E5B593-953A-415F-9A00-895A62D7FD39}" type="pres">
      <dgm:prSet presAssocID="{29B8BE5C-5C3A-40F6-8F70-AE9671FF0862}" presName="sibTrans" presStyleCnt="0"/>
      <dgm:spPr/>
    </dgm:pt>
    <dgm:pt modelId="{0249602D-9B7F-44DF-A70A-1F9B2E81680D}" type="pres">
      <dgm:prSet presAssocID="{AB95207E-9922-45BA-98AA-CEE3212A3B63}" presName="node" presStyleLbl="node1" presStyleIdx="4" presStyleCnt="25">
        <dgm:presLayoutVars>
          <dgm:bulletEnabled val="1"/>
        </dgm:presLayoutVars>
      </dgm:prSet>
      <dgm:spPr/>
    </dgm:pt>
    <dgm:pt modelId="{4BE536D5-BA1D-4E55-8334-AC5AF44E89F6}" type="pres">
      <dgm:prSet presAssocID="{1B303085-C64E-4B93-9AAB-D2A1F73F874D}" presName="sibTrans" presStyleCnt="0"/>
      <dgm:spPr/>
    </dgm:pt>
    <dgm:pt modelId="{8FA57491-83BE-47C8-9BEA-FFA277FBC0FA}" type="pres">
      <dgm:prSet presAssocID="{D1AC995D-64C6-462E-9777-3152D774BAC4}" presName="node" presStyleLbl="node1" presStyleIdx="5" presStyleCnt="25">
        <dgm:presLayoutVars>
          <dgm:bulletEnabled val="1"/>
        </dgm:presLayoutVars>
      </dgm:prSet>
      <dgm:spPr/>
    </dgm:pt>
    <dgm:pt modelId="{1BA34F9A-4820-4777-9F8B-20286140EB58}" type="pres">
      <dgm:prSet presAssocID="{58C09E14-1CF8-4D2E-8720-72B4C01C6A7C}" presName="sibTrans" presStyleCnt="0"/>
      <dgm:spPr/>
    </dgm:pt>
    <dgm:pt modelId="{55C81249-2A88-405C-BC37-D363FC11A711}" type="pres">
      <dgm:prSet presAssocID="{9ABF0E49-E755-4651-AAEA-8C5C86154A27}" presName="node" presStyleLbl="node1" presStyleIdx="6" presStyleCnt="25">
        <dgm:presLayoutVars>
          <dgm:bulletEnabled val="1"/>
        </dgm:presLayoutVars>
      </dgm:prSet>
      <dgm:spPr/>
    </dgm:pt>
    <dgm:pt modelId="{521CD949-A219-4C33-9AE4-4D45380F0933}" type="pres">
      <dgm:prSet presAssocID="{C5840B15-51CA-4A37-9B85-C442393D0289}" presName="sibTrans" presStyleCnt="0"/>
      <dgm:spPr/>
    </dgm:pt>
    <dgm:pt modelId="{C114FB03-B854-4BBD-9C4C-24FA15616103}" type="pres">
      <dgm:prSet presAssocID="{1363E186-EB54-4A5A-B820-B1A3415DFB52}" presName="node" presStyleLbl="node1" presStyleIdx="7" presStyleCnt="25">
        <dgm:presLayoutVars>
          <dgm:bulletEnabled val="1"/>
        </dgm:presLayoutVars>
      </dgm:prSet>
      <dgm:spPr/>
    </dgm:pt>
    <dgm:pt modelId="{2438470C-C2BB-491C-8BE7-BF8310F542FC}" type="pres">
      <dgm:prSet presAssocID="{C51A1EFE-441B-40D0-8D21-0B340731A355}" presName="sibTrans" presStyleCnt="0"/>
      <dgm:spPr/>
    </dgm:pt>
    <dgm:pt modelId="{27A4BE6F-4762-4B0C-9EE5-7DBBE6A12CE4}" type="pres">
      <dgm:prSet presAssocID="{8ACD86E0-E170-427D-9487-EDCD70740523}" presName="node" presStyleLbl="node1" presStyleIdx="8" presStyleCnt="25">
        <dgm:presLayoutVars>
          <dgm:bulletEnabled val="1"/>
        </dgm:presLayoutVars>
      </dgm:prSet>
      <dgm:spPr/>
    </dgm:pt>
    <dgm:pt modelId="{7D3E8D9D-9864-4615-A511-61B03C04389F}" type="pres">
      <dgm:prSet presAssocID="{B6F97079-8581-43DC-9A4D-5CFF9B6494A0}" presName="sibTrans" presStyleCnt="0"/>
      <dgm:spPr/>
    </dgm:pt>
    <dgm:pt modelId="{56D0E9B9-1412-45B4-95E0-090D8896BD7E}" type="pres">
      <dgm:prSet presAssocID="{BE7AE708-FFC8-40BF-A946-40149453A269}" presName="node" presStyleLbl="node1" presStyleIdx="9" presStyleCnt="25">
        <dgm:presLayoutVars>
          <dgm:bulletEnabled val="1"/>
        </dgm:presLayoutVars>
      </dgm:prSet>
      <dgm:spPr/>
    </dgm:pt>
    <dgm:pt modelId="{B2E0543B-E226-4EA3-A7EF-AB502D22FC47}" type="pres">
      <dgm:prSet presAssocID="{F1AC99F0-64E7-4575-9683-4E2CBCBE3D0E}" presName="sibTrans" presStyleCnt="0"/>
      <dgm:spPr/>
    </dgm:pt>
    <dgm:pt modelId="{12477566-FF2C-496C-9BF6-4D83B47D257C}" type="pres">
      <dgm:prSet presAssocID="{6936D08E-EC10-41BD-AF59-0A88A534C014}" presName="node" presStyleLbl="node1" presStyleIdx="10" presStyleCnt="25">
        <dgm:presLayoutVars>
          <dgm:bulletEnabled val="1"/>
        </dgm:presLayoutVars>
      </dgm:prSet>
      <dgm:spPr/>
    </dgm:pt>
    <dgm:pt modelId="{FD3092A7-EDCB-4609-9FF4-29698E5E9B32}" type="pres">
      <dgm:prSet presAssocID="{0F6BF44D-6D60-41B6-BC4B-1CC11B5A0E02}" presName="sibTrans" presStyleCnt="0"/>
      <dgm:spPr/>
    </dgm:pt>
    <dgm:pt modelId="{E1AEAE31-E576-460B-9597-4ED0F649A4C0}" type="pres">
      <dgm:prSet presAssocID="{DF48F9D9-9AD5-46FE-AAAD-7EC2D76F2F25}" presName="node" presStyleLbl="node1" presStyleIdx="11" presStyleCnt="25">
        <dgm:presLayoutVars>
          <dgm:bulletEnabled val="1"/>
        </dgm:presLayoutVars>
      </dgm:prSet>
      <dgm:spPr/>
    </dgm:pt>
    <dgm:pt modelId="{53CF2C33-621C-4DDB-BD27-A429B6CA9CA2}" type="pres">
      <dgm:prSet presAssocID="{4DD59193-401B-4FE9-A6BF-F243F184AB06}" presName="sibTrans" presStyleCnt="0"/>
      <dgm:spPr/>
    </dgm:pt>
    <dgm:pt modelId="{D2A31013-7600-43A6-81A1-C7305F726C7E}" type="pres">
      <dgm:prSet presAssocID="{681C6112-A705-4501-A547-95B0A14BD50B}" presName="node" presStyleLbl="node1" presStyleIdx="12" presStyleCnt="25">
        <dgm:presLayoutVars>
          <dgm:bulletEnabled val="1"/>
        </dgm:presLayoutVars>
      </dgm:prSet>
      <dgm:spPr/>
    </dgm:pt>
    <dgm:pt modelId="{9CDE2EF1-0383-4434-A54A-456C81AD688D}" type="pres">
      <dgm:prSet presAssocID="{F96A7E6E-D3F1-4C58-BFCE-B87471278A03}" presName="sibTrans" presStyleCnt="0"/>
      <dgm:spPr/>
    </dgm:pt>
    <dgm:pt modelId="{D0212821-0F17-479D-8251-36494AFD5B71}" type="pres">
      <dgm:prSet presAssocID="{49D50DE9-91D7-492F-8F32-1CA55D762E82}" presName="node" presStyleLbl="node1" presStyleIdx="13" presStyleCnt="25">
        <dgm:presLayoutVars>
          <dgm:bulletEnabled val="1"/>
        </dgm:presLayoutVars>
      </dgm:prSet>
      <dgm:spPr/>
    </dgm:pt>
    <dgm:pt modelId="{7415BD9F-A8DB-4E8E-9603-EB25016AE93D}" type="pres">
      <dgm:prSet presAssocID="{F0FC2344-97AE-472F-BA75-96F27110786D}" presName="sibTrans" presStyleCnt="0"/>
      <dgm:spPr/>
    </dgm:pt>
    <dgm:pt modelId="{1349DEB3-F6AC-4CFE-91C5-E4C08376C804}" type="pres">
      <dgm:prSet presAssocID="{28D76A37-4AA9-459F-8BD1-D6530A956557}" presName="node" presStyleLbl="node1" presStyleIdx="14" presStyleCnt="25">
        <dgm:presLayoutVars>
          <dgm:bulletEnabled val="1"/>
        </dgm:presLayoutVars>
      </dgm:prSet>
      <dgm:spPr/>
    </dgm:pt>
    <dgm:pt modelId="{37A6B482-3792-436F-96F8-C1819DCC48EC}" type="pres">
      <dgm:prSet presAssocID="{00D2FD73-B7BB-4D54-A75C-AC3289EC1745}" presName="sibTrans" presStyleCnt="0"/>
      <dgm:spPr/>
    </dgm:pt>
    <dgm:pt modelId="{CAE0A772-4945-4A42-88B2-93E5008B9E90}" type="pres">
      <dgm:prSet presAssocID="{D57AB9D7-E1C3-4577-8333-823817616A10}" presName="node" presStyleLbl="node1" presStyleIdx="15" presStyleCnt="25">
        <dgm:presLayoutVars>
          <dgm:bulletEnabled val="1"/>
        </dgm:presLayoutVars>
      </dgm:prSet>
      <dgm:spPr/>
    </dgm:pt>
    <dgm:pt modelId="{F0AEF1B1-D39C-4A02-8A7D-13DB529CF1EF}" type="pres">
      <dgm:prSet presAssocID="{09023AAB-E4ED-45CF-A065-9D0D0D8E7E47}" presName="sibTrans" presStyleCnt="0"/>
      <dgm:spPr/>
    </dgm:pt>
    <dgm:pt modelId="{0405F248-7A70-4537-BCF8-496758C9C309}" type="pres">
      <dgm:prSet presAssocID="{D9B11830-7271-44CE-B7C4-E1315894FEC7}" presName="node" presStyleLbl="node1" presStyleIdx="16" presStyleCnt="25">
        <dgm:presLayoutVars>
          <dgm:bulletEnabled val="1"/>
        </dgm:presLayoutVars>
      </dgm:prSet>
      <dgm:spPr/>
    </dgm:pt>
    <dgm:pt modelId="{24F7FE92-8D34-4F1F-B3D4-4F8525490EC2}" type="pres">
      <dgm:prSet presAssocID="{481C803F-D8CB-4428-8A28-DA12226A41E5}" presName="sibTrans" presStyleCnt="0"/>
      <dgm:spPr/>
    </dgm:pt>
    <dgm:pt modelId="{2EB1287C-8612-4B2A-A04C-CE6509423C93}" type="pres">
      <dgm:prSet presAssocID="{8F7D172A-F9A7-4AED-A1D8-0F42B42169E5}" presName="node" presStyleLbl="node1" presStyleIdx="17" presStyleCnt="25">
        <dgm:presLayoutVars>
          <dgm:bulletEnabled val="1"/>
        </dgm:presLayoutVars>
      </dgm:prSet>
      <dgm:spPr/>
    </dgm:pt>
    <dgm:pt modelId="{EE050A80-5E77-4EF1-B1CA-BEEDE8A4C0D8}" type="pres">
      <dgm:prSet presAssocID="{E98B273B-E92B-49BE-B623-A129E3B71755}" presName="sibTrans" presStyleCnt="0"/>
      <dgm:spPr/>
    </dgm:pt>
    <dgm:pt modelId="{3465614D-1022-4325-8699-CD3A12E087A4}" type="pres">
      <dgm:prSet presAssocID="{60770CB0-D68A-4736-B0A0-6EC9D783E142}" presName="node" presStyleLbl="node1" presStyleIdx="18" presStyleCnt="25">
        <dgm:presLayoutVars>
          <dgm:bulletEnabled val="1"/>
        </dgm:presLayoutVars>
      </dgm:prSet>
      <dgm:spPr/>
    </dgm:pt>
    <dgm:pt modelId="{35521571-7D4E-4931-9E7A-9A27163A791D}" type="pres">
      <dgm:prSet presAssocID="{682EF2D2-B95F-44C6-8789-B0E0700BF5E1}" presName="sibTrans" presStyleCnt="0"/>
      <dgm:spPr/>
    </dgm:pt>
    <dgm:pt modelId="{E444BA68-DEBF-42BA-A503-278CDBB50A4B}" type="pres">
      <dgm:prSet presAssocID="{C4B2DD93-B217-4818-9A85-A0DF439473D4}" presName="node" presStyleLbl="node1" presStyleIdx="19" presStyleCnt="25">
        <dgm:presLayoutVars>
          <dgm:bulletEnabled val="1"/>
        </dgm:presLayoutVars>
      </dgm:prSet>
      <dgm:spPr/>
    </dgm:pt>
    <dgm:pt modelId="{3B5EE7E0-5030-4E83-AFCB-47AB8FA63AEF}" type="pres">
      <dgm:prSet presAssocID="{E05309B7-3F91-425D-A181-20DD249F1EE7}" presName="sibTrans" presStyleCnt="0"/>
      <dgm:spPr/>
    </dgm:pt>
    <dgm:pt modelId="{26C54D10-FD9A-4888-A4AB-11D6DE4D9D27}" type="pres">
      <dgm:prSet presAssocID="{36494832-CE43-4AE1-B67D-6848A5C850F4}" presName="node" presStyleLbl="node1" presStyleIdx="20" presStyleCnt="25">
        <dgm:presLayoutVars>
          <dgm:bulletEnabled val="1"/>
        </dgm:presLayoutVars>
      </dgm:prSet>
      <dgm:spPr/>
    </dgm:pt>
    <dgm:pt modelId="{AF28C925-4FA7-47B9-9459-264F81CC4074}" type="pres">
      <dgm:prSet presAssocID="{DF4F68E4-EE7B-4CEF-A0E1-2777AD8165EA}" presName="sibTrans" presStyleCnt="0"/>
      <dgm:spPr/>
    </dgm:pt>
    <dgm:pt modelId="{AC224D60-8B16-4E55-B672-8E62786C26DF}" type="pres">
      <dgm:prSet presAssocID="{216C0547-E384-41A4-98F5-E16C8F4B056B}" presName="node" presStyleLbl="node1" presStyleIdx="21" presStyleCnt="25">
        <dgm:presLayoutVars>
          <dgm:bulletEnabled val="1"/>
        </dgm:presLayoutVars>
      </dgm:prSet>
      <dgm:spPr/>
    </dgm:pt>
    <dgm:pt modelId="{EE24EC8C-97D2-4B14-8CEE-F653E79B6D7E}" type="pres">
      <dgm:prSet presAssocID="{E71E6261-DD4A-4C3C-9D68-43DF49B3F103}" presName="sibTrans" presStyleCnt="0"/>
      <dgm:spPr/>
    </dgm:pt>
    <dgm:pt modelId="{49459F0A-7A16-434F-B708-ABD098DCB54D}" type="pres">
      <dgm:prSet presAssocID="{DAD0C70D-41C7-4882-9FDB-BB05D2F8BF02}" presName="node" presStyleLbl="node1" presStyleIdx="22" presStyleCnt="25">
        <dgm:presLayoutVars>
          <dgm:bulletEnabled val="1"/>
        </dgm:presLayoutVars>
      </dgm:prSet>
      <dgm:spPr/>
    </dgm:pt>
    <dgm:pt modelId="{3927A9C0-A675-457C-8D1E-5147A93E84B2}" type="pres">
      <dgm:prSet presAssocID="{B3858DAE-2FB7-4200-861D-3F4134F21C98}" presName="sibTrans" presStyleCnt="0"/>
      <dgm:spPr/>
    </dgm:pt>
    <dgm:pt modelId="{959E5ECC-FD6E-4679-85D7-7AA2F57FCC56}" type="pres">
      <dgm:prSet presAssocID="{2F192025-775B-4D70-9B7E-13EE860BF8DD}" presName="node" presStyleLbl="node1" presStyleIdx="23" presStyleCnt="25">
        <dgm:presLayoutVars>
          <dgm:bulletEnabled val="1"/>
        </dgm:presLayoutVars>
      </dgm:prSet>
      <dgm:spPr/>
    </dgm:pt>
    <dgm:pt modelId="{2196B4ED-B112-46E0-BABF-0E2F1CAA9811}" type="pres">
      <dgm:prSet presAssocID="{3BCAD9D7-6527-422C-B872-1D356535ED40}" presName="sibTrans" presStyleCnt="0"/>
      <dgm:spPr/>
    </dgm:pt>
    <dgm:pt modelId="{D0936CA9-2D2C-46FD-B21A-C359D561F00D}" type="pres">
      <dgm:prSet presAssocID="{5C5F8F82-9355-4AF3-9DC2-4DDE650D16D8}" presName="node" presStyleLbl="node1" presStyleIdx="24" presStyleCnt="25">
        <dgm:presLayoutVars>
          <dgm:bulletEnabled val="1"/>
        </dgm:presLayoutVars>
      </dgm:prSet>
      <dgm:spPr/>
    </dgm:pt>
  </dgm:ptLst>
  <dgm:cxnLst>
    <dgm:cxn modelId="{40BA0905-9941-4478-8442-491342583DC4}" type="presOf" srcId="{D57AB9D7-E1C3-4577-8333-823817616A10}" destId="{CAE0A772-4945-4A42-88B2-93E5008B9E90}" srcOrd="0" destOrd="0" presId="urn:microsoft.com/office/officeart/2005/8/layout/default"/>
    <dgm:cxn modelId="{B9B90208-92D1-4B63-AA20-105542CF08E2}" srcId="{7BF0E6AB-3668-44D6-9EC7-E0B53B2C0BD7}" destId="{C4B2DD93-B217-4818-9A85-A0DF439473D4}" srcOrd="19" destOrd="0" parTransId="{9C0F4023-3806-4935-A9BD-CF706AE5489E}" sibTransId="{E05309B7-3F91-425D-A181-20DD249F1EE7}"/>
    <dgm:cxn modelId="{3D098508-2267-49F1-903C-C8E4F193B7E3}" type="presOf" srcId="{7BF0E6AB-3668-44D6-9EC7-E0B53B2C0BD7}" destId="{5781D16D-5D87-476E-8A79-95CC4CD79431}" srcOrd="0" destOrd="0" presId="urn:microsoft.com/office/officeart/2005/8/layout/default"/>
    <dgm:cxn modelId="{49E82F09-ED96-4892-B2AA-744442EBE766}" type="presOf" srcId="{36494832-CE43-4AE1-B67D-6848A5C850F4}" destId="{26C54D10-FD9A-4888-A4AB-11D6DE4D9D27}" srcOrd="0" destOrd="0" presId="urn:microsoft.com/office/officeart/2005/8/layout/default"/>
    <dgm:cxn modelId="{A4E8200C-E9A7-4946-A36A-B64364A9FCD7}" type="presOf" srcId="{C4B2DD93-B217-4818-9A85-A0DF439473D4}" destId="{E444BA68-DEBF-42BA-A503-278CDBB50A4B}" srcOrd="0" destOrd="0" presId="urn:microsoft.com/office/officeart/2005/8/layout/default"/>
    <dgm:cxn modelId="{D137FB0C-DE52-45DD-A4ED-88FF617CAFF1}" srcId="{7BF0E6AB-3668-44D6-9EC7-E0B53B2C0BD7}" destId="{4667F0CA-5C2C-4C90-A1EE-A31D63C94581}" srcOrd="0" destOrd="0" parTransId="{AAA46381-C99C-4FA3-BFCC-8695A9A95A99}" sibTransId="{B2F3BAD7-DE6B-4EA2-A531-BF9C038287EA}"/>
    <dgm:cxn modelId="{5083C613-F348-47F8-A30A-557A53B39DDA}" srcId="{7BF0E6AB-3668-44D6-9EC7-E0B53B2C0BD7}" destId="{2F192025-775B-4D70-9B7E-13EE860BF8DD}" srcOrd="23" destOrd="0" parTransId="{B44E00D9-A55E-49C7-8C9F-8A1353F57D60}" sibTransId="{3BCAD9D7-6527-422C-B872-1D356535ED40}"/>
    <dgm:cxn modelId="{4DFA1B19-FA54-4CD8-B69A-A5F8E0F48DF7}" type="presOf" srcId="{216C0547-E384-41A4-98F5-E16C8F4B056B}" destId="{AC224D60-8B16-4E55-B672-8E62786C26DF}" srcOrd="0" destOrd="0" presId="urn:microsoft.com/office/officeart/2005/8/layout/default"/>
    <dgm:cxn modelId="{B4FEA91C-EF75-40DF-96B9-FAB73760FA15}" type="presOf" srcId="{49D50DE9-91D7-492F-8F32-1CA55D762E82}" destId="{D0212821-0F17-479D-8251-36494AFD5B71}" srcOrd="0" destOrd="0" presId="urn:microsoft.com/office/officeart/2005/8/layout/default"/>
    <dgm:cxn modelId="{577E3C1E-7A23-445B-A271-BB185F143DDA}" srcId="{7BF0E6AB-3668-44D6-9EC7-E0B53B2C0BD7}" destId="{DF48F9D9-9AD5-46FE-AAAD-7EC2D76F2F25}" srcOrd="11" destOrd="0" parTransId="{E642AFC0-6F55-413C-AD2E-CC43177259DF}" sibTransId="{4DD59193-401B-4FE9-A6BF-F243F184AB06}"/>
    <dgm:cxn modelId="{9034DC1F-3CD3-408B-A84F-17D7B65D7120}" type="presOf" srcId="{6936D08E-EC10-41BD-AF59-0A88A534C014}" destId="{12477566-FF2C-496C-9BF6-4D83B47D257C}" srcOrd="0" destOrd="0" presId="urn:microsoft.com/office/officeart/2005/8/layout/default"/>
    <dgm:cxn modelId="{CE619527-8BF2-4723-9E84-C27932199360}" type="presOf" srcId="{2F192025-775B-4D70-9B7E-13EE860BF8DD}" destId="{959E5ECC-FD6E-4679-85D7-7AA2F57FCC56}" srcOrd="0" destOrd="0" presId="urn:microsoft.com/office/officeart/2005/8/layout/default"/>
    <dgm:cxn modelId="{82279D27-39B6-48C4-B40D-C6DC4C1C8351}" type="presOf" srcId="{DF48F9D9-9AD5-46FE-AAAD-7EC2D76F2F25}" destId="{E1AEAE31-E576-460B-9597-4ED0F649A4C0}" srcOrd="0" destOrd="0" presId="urn:microsoft.com/office/officeart/2005/8/layout/default"/>
    <dgm:cxn modelId="{B21B0929-1642-4E63-A0EF-3D71BD200691}" srcId="{7BF0E6AB-3668-44D6-9EC7-E0B53B2C0BD7}" destId="{5C5F8F82-9355-4AF3-9DC2-4DDE650D16D8}" srcOrd="24" destOrd="0" parTransId="{6B507F7D-5E6C-4727-89A1-67A226210E88}" sibTransId="{39D24DDD-9F71-440D-A44B-B5B92F8B7F1B}"/>
    <dgm:cxn modelId="{C023402B-29D3-4E75-8CDF-4CFE13A5C586}" srcId="{7BF0E6AB-3668-44D6-9EC7-E0B53B2C0BD7}" destId="{BE7AE708-FFC8-40BF-A946-40149453A269}" srcOrd="9" destOrd="0" parTransId="{803089B3-D562-44A0-922E-9515F7F78991}" sibTransId="{F1AC99F0-64E7-4575-9683-4E2CBCBE3D0E}"/>
    <dgm:cxn modelId="{A1CD9C2E-CD4E-481A-87EC-ECC1CA7D0265}" srcId="{7BF0E6AB-3668-44D6-9EC7-E0B53B2C0BD7}" destId="{681C6112-A705-4501-A547-95B0A14BD50B}" srcOrd="12" destOrd="0" parTransId="{40964EE4-7151-4DA5-B647-5EFC265009E7}" sibTransId="{F96A7E6E-D3F1-4C58-BFCE-B87471278A03}"/>
    <dgm:cxn modelId="{CA3E0134-22BC-45A5-9013-0EB1D0A713C7}" srcId="{7BF0E6AB-3668-44D6-9EC7-E0B53B2C0BD7}" destId="{DAD0C70D-41C7-4882-9FDB-BB05D2F8BF02}" srcOrd="22" destOrd="0" parTransId="{E37C1194-8C41-4C92-A983-6DE585AB8609}" sibTransId="{B3858DAE-2FB7-4200-861D-3F4134F21C98}"/>
    <dgm:cxn modelId="{554DC137-C472-49F4-980B-AA5C7641D4B4}" srcId="{7BF0E6AB-3668-44D6-9EC7-E0B53B2C0BD7}" destId="{28D76A37-4AA9-459F-8BD1-D6530A956557}" srcOrd="14" destOrd="0" parTransId="{AEBC3D5C-4621-423F-B472-5347D5001CB3}" sibTransId="{00D2FD73-B7BB-4D54-A75C-AC3289EC1745}"/>
    <dgm:cxn modelId="{B09C045F-8ECB-49E1-868F-B14CE3F861A3}" type="presOf" srcId="{BE7AE708-FFC8-40BF-A946-40149453A269}" destId="{56D0E9B9-1412-45B4-95E0-090D8896BD7E}" srcOrd="0" destOrd="0" presId="urn:microsoft.com/office/officeart/2005/8/layout/default"/>
    <dgm:cxn modelId="{729B0B43-8D5F-431C-8D0C-9EF992BA34D5}" type="presOf" srcId="{8F7D172A-F9A7-4AED-A1D8-0F42B42169E5}" destId="{2EB1287C-8612-4B2A-A04C-CE6509423C93}" srcOrd="0" destOrd="0" presId="urn:microsoft.com/office/officeart/2005/8/layout/default"/>
    <dgm:cxn modelId="{D21C3065-4E23-429F-B5FB-17C4D0015658}" srcId="{7BF0E6AB-3668-44D6-9EC7-E0B53B2C0BD7}" destId="{8F7D172A-F9A7-4AED-A1D8-0F42B42169E5}" srcOrd="17" destOrd="0" parTransId="{D960BEC9-54EA-48DE-9B25-D9E79AA8DBE0}" sibTransId="{E98B273B-E92B-49BE-B623-A129E3B71755}"/>
    <dgm:cxn modelId="{625C7C65-65D4-40A4-B435-96D0E8AA68CC}" srcId="{7BF0E6AB-3668-44D6-9EC7-E0B53B2C0BD7}" destId="{9EAEABD9-86BD-49A1-B421-F66C083EC5CC}" srcOrd="1" destOrd="0" parTransId="{BA09017C-462C-44DB-AE8C-102BA3986CE9}" sibTransId="{FA8E444F-3881-4F59-A899-DA077C217FA4}"/>
    <dgm:cxn modelId="{8C0C5D47-5A41-4FE5-9978-88902ECE1CBB}" srcId="{7BF0E6AB-3668-44D6-9EC7-E0B53B2C0BD7}" destId="{8ACD86E0-E170-427D-9487-EDCD70740523}" srcOrd="8" destOrd="0" parTransId="{ACD00FAE-AE6A-4A1E-A0E5-20E27A1E0FDC}" sibTransId="{B6F97079-8581-43DC-9A4D-5CFF9B6494A0}"/>
    <dgm:cxn modelId="{A8C3F348-1B64-40CE-9661-8F5B45C8A9FB}" srcId="{7BF0E6AB-3668-44D6-9EC7-E0B53B2C0BD7}" destId="{ADF03638-665C-4030-B99F-5BE7036F4D4A}" srcOrd="3" destOrd="0" parTransId="{50A49989-9C57-4527-B7DE-795D5B540EA2}" sibTransId="{29B8BE5C-5C3A-40F6-8F70-AE9671FF0862}"/>
    <dgm:cxn modelId="{9E22C269-2293-4CC8-9F60-CF979F55F7A8}" type="presOf" srcId="{ADF03638-665C-4030-B99F-5BE7036F4D4A}" destId="{554C6639-5685-49AE-B8F3-BEF6BF331FC7}" srcOrd="0" destOrd="0" presId="urn:microsoft.com/office/officeart/2005/8/layout/default"/>
    <dgm:cxn modelId="{0E744A4A-9A81-41A2-9A86-7423E5837222}" srcId="{7BF0E6AB-3668-44D6-9EC7-E0B53B2C0BD7}" destId="{36494832-CE43-4AE1-B67D-6848A5C850F4}" srcOrd="20" destOrd="0" parTransId="{E284C5F4-8016-4E1D-A263-2CAB513250AD}" sibTransId="{DF4F68E4-EE7B-4CEF-A0E1-2777AD8165EA}"/>
    <dgm:cxn modelId="{C474D46B-D3BA-4F1D-96A2-57881870EFF9}" type="presOf" srcId="{9ABF0E49-E755-4651-AAEA-8C5C86154A27}" destId="{55C81249-2A88-405C-BC37-D363FC11A711}" srcOrd="0" destOrd="0" presId="urn:microsoft.com/office/officeart/2005/8/layout/default"/>
    <dgm:cxn modelId="{6025FC6B-AD1D-47F2-BDF7-522D262DE5D5}" type="presOf" srcId="{5C5F8F82-9355-4AF3-9DC2-4DDE650D16D8}" destId="{D0936CA9-2D2C-46FD-B21A-C359D561F00D}" srcOrd="0" destOrd="0" presId="urn:microsoft.com/office/officeart/2005/8/layout/default"/>
    <dgm:cxn modelId="{8A930B6D-12DF-4D34-B28A-2258A95117B3}" type="presOf" srcId="{9EAEABD9-86BD-49A1-B421-F66C083EC5CC}" destId="{B8BFB41C-72A1-4220-9284-AE7DBB2FA9B9}" srcOrd="0" destOrd="0" presId="urn:microsoft.com/office/officeart/2005/8/layout/default"/>
    <dgm:cxn modelId="{644EF171-FE21-419A-9C8B-2D67E5DFD37E}" srcId="{7BF0E6AB-3668-44D6-9EC7-E0B53B2C0BD7}" destId="{49D50DE9-91D7-492F-8F32-1CA55D762E82}" srcOrd="13" destOrd="0" parTransId="{67083488-FF41-41B8-9F66-39B93EE33B08}" sibTransId="{F0FC2344-97AE-472F-BA75-96F27110786D}"/>
    <dgm:cxn modelId="{0AEC0253-021E-49BF-9F77-7E5DED9761B7}" srcId="{7BF0E6AB-3668-44D6-9EC7-E0B53B2C0BD7}" destId="{6936D08E-EC10-41BD-AF59-0A88A534C014}" srcOrd="10" destOrd="0" parTransId="{0968F13F-A6AC-4255-BC6B-E1DD8F4A182B}" sibTransId="{0F6BF44D-6D60-41B6-BC4B-1CC11B5A0E02}"/>
    <dgm:cxn modelId="{CE26F376-E2A0-404A-86C7-F64788DD58DB}" srcId="{7BF0E6AB-3668-44D6-9EC7-E0B53B2C0BD7}" destId="{9ABF0E49-E755-4651-AAEA-8C5C86154A27}" srcOrd="6" destOrd="0" parTransId="{EAD20E91-5ADA-46CD-9037-6F546D5FBC86}" sibTransId="{C5840B15-51CA-4A37-9B85-C442393D0289}"/>
    <dgm:cxn modelId="{2166047C-A5EA-44C8-AC8C-B9A5BE1610D6}" type="presOf" srcId="{AB95207E-9922-45BA-98AA-CEE3212A3B63}" destId="{0249602D-9B7F-44DF-A70A-1F9B2E81680D}" srcOrd="0" destOrd="0" presId="urn:microsoft.com/office/officeart/2005/8/layout/default"/>
    <dgm:cxn modelId="{EE95CA96-22E6-43DD-AEB9-E2220D15D321}" srcId="{7BF0E6AB-3668-44D6-9EC7-E0B53B2C0BD7}" destId="{D1AC995D-64C6-462E-9777-3152D774BAC4}" srcOrd="5" destOrd="0" parTransId="{E0C5DDAF-7BE8-41A9-8471-1E9C8EC50A1E}" sibTransId="{58C09E14-1CF8-4D2E-8720-72B4C01C6A7C}"/>
    <dgm:cxn modelId="{D9A1E397-E181-47D8-B539-3808A9B27EB4}" type="presOf" srcId="{DAD0C70D-41C7-4882-9FDB-BB05D2F8BF02}" destId="{49459F0A-7A16-434F-B708-ABD098DCB54D}" srcOrd="0" destOrd="0" presId="urn:microsoft.com/office/officeart/2005/8/layout/default"/>
    <dgm:cxn modelId="{1C54B0A6-2E8F-43EF-B188-C197EABD1BD4}" type="presOf" srcId="{D9B11830-7271-44CE-B7C4-E1315894FEC7}" destId="{0405F248-7A70-4537-BCF8-496758C9C309}" srcOrd="0" destOrd="0" presId="urn:microsoft.com/office/officeart/2005/8/layout/default"/>
    <dgm:cxn modelId="{603995AE-B04C-4B08-A287-9C61BF43B510}" srcId="{7BF0E6AB-3668-44D6-9EC7-E0B53B2C0BD7}" destId="{216C0547-E384-41A4-98F5-E16C8F4B056B}" srcOrd="21" destOrd="0" parTransId="{E3FDF650-EF4D-44A4-B486-392E22BC5488}" sibTransId="{E71E6261-DD4A-4C3C-9D68-43DF49B3F103}"/>
    <dgm:cxn modelId="{875161AF-C7B5-470C-B178-BC40CADC0F45}" type="presOf" srcId="{60770CB0-D68A-4736-B0A0-6EC9D783E142}" destId="{3465614D-1022-4325-8699-CD3A12E087A4}" srcOrd="0" destOrd="0" presId="urn:microsoft.com/office/officeart/2005/8/layout/default"/>
    <dgm:cxn modelId="{5CEE45B4-F461-45F7-B6C3-41FF618C6E22}" type="presOf" srcId="{DB24BF64-E401-49E3-818B-31C1C0BFBB38}" destId="{A7840F40-FDD6-41C4-A12C-3B2F298890F5}" srcOrd="0" destOrd="0" presId="urn:microsoft.com/office/officeart/2005/8/layout/default"/>
    <dgm:cxn modelId="{C6C737B8-1C05-4DE9-8CAE-83D3268C87A0}" type="presOf" srcId="{4667F0CA-5C2C-4C90-A1EE-A31D63C94581}" destId="{1DE5A1D0-D7AA-4662-8113-0BB139AA1C95}" srcOrd="0" destOrd="0" presId="urn:microsoft.com/office/officeart/2005/8/layout/default"/>
    <dgm:cxn modelId="{FCEFA0BA-0F3A-480B-AEF6-0F9F8AD85DE8}" type="presOf" srcId="{28D76A37-4AA9-459F-8BD1-D6530A956557}" destId="{1349DEB3-F6AC-4CFE-91C5-E4C08376C804}" srcOrd="0" destOrd="0" presId="urn:microsoft.com/office/officeart/2005/8/layout/default"/>
    <dgm:cxn modelId="{486AE1BE-285E-4610-8AE2-CDA9AFCBA0FC}" srcId="{7BF0E6AB-3668-44D6-9EC7-E0B53B2C0BD7}" destId="{1363E186-EB54-4A5A-B820-B1A3415DFB52}" srcOrd="7" destOrd="0" parTransId="{C2CA4C4F-2D85-4FB1-9EA3-21869BC3CD6C}" sibTransId="{C51A1EFE-441B-40D0-8D21-0B340731A355}"/>
    <dgm:cxn modelId="{E45799C7-0056-4F11-AC88-E5FFEADB638C}" type="presOf" srcId="{8ACD86E0-E170-427D-9487-EDCD70740523}" destId="{27A4BE6F-4762-4B0C-9EE5-7DBBE6A12CE4}" srcOrd="0" destOrd="0" presId="urn:microsoft.com/office/officeart/2005/8/layout/default"/>
    <dgm:cxn modelId="{5CDC9EC7-0349-46B8-B891-E8F2FB2D4DB3}" srcId="{7BF0E6AB-3668-44D6-9EC7-E0B53B2C0BD7}" destId="{D57AB9D7-E1C3-4577-8333-823817616A10}" srcOrd="15" destOrd="0" parTransId="{414DA4C4-82C1-440A-91E3-AF0970AD4D34}" sibTransId="{09023AAB-E4ED-45CF-A065-9D0D0D8E7E47}"/>
    <dgm:cxn modelId="{60C76ACA-70A0-4B88-8BF0-7102C9319704}" type="presOf" srcId="{D1AC995D-64C6-462E-9777-3152D774BAC4}" destId="{8FA57491-83BE-47C8-9BEA-FFA277FBC0FA}" srcOrd="0" destOrd="0" presId="urn:microsoft.com/office/officeart/2005/8/layout/default"/>
    <dgm:cxn modelId="{6486A0D7-F110-4AF8-9722-607BC14A5667}" srcId="{7BF0E6AB-3668-44D6-9EC7-E0B53B2C0BD7}" destId="{AB95207E-9922-45BA-98AA-CEE3212A3B63}" srcOrd="4" destOrd="0" parTransId="{516D26F7-917D-483D-AD56-3527E4A7E800}" sibTransId="{1B303085-C64E-4B93-9AAB-D2A1F73F874D}"/>
    <dgm:cxn modelId="{E26456DB-1113-4510-B632-D3A9056938D3}" srcId="{7BF0E6AB-3668-44D6-9EC7-E0B53B2C0BD7}" destId="{60770CB0-D68A-4736-B0A0-6EC9D783E142}" srcOrd="18" destOrd="0" parTransId="{F52D2925-26B5-441A-80D4-BDF53FF180E4}" sibTransId="{682EF2D2-B95F-44C6-8789-B0E0700BF5E1}"/>
    <dgm:cxn modelId="{D9745CE5-CF52-487F-89EC-FB7351B9D22D}" srcId="{7BF0E6AB-3668-44D6-9EC7-E0B53B2C0BD7}" destId="{D9B11830-7271-44CE-B7C4-E1315894FEC7}" srcOrd="16" destOrd="0" parTransId="{5CA5A5A7-385E-435D-8237-88CF13FD3A07}" sibTransId="{481C803F-D8CB-4428-8A28-DA12226A41E5}"/>
    <dgm:cxn modelId="{BA0AF4EB-90EE-42AC-A29E-98D499405BAC}" type="presOf" srcId="{1363E186-EB54-4A5A-B820-B1A3415DFB52}" destId="{C114FB03-B854-4BBD-9C4C-24FA15616103}" srcOrd="0" destOrd="0" presId="urn:microsoft.com/office/officeart/2005/8/layout/default"/>
    <dgm:cxn modelId="{D75FACED-8702-4AA5-9A27-A44DCEF2B1B5}" srcId="{7BF0E6AB-3668-44D6-9EC7-E0B53B2C0BD7}" destId="{DB24BF64-E401-49E3-818B-31C1C0BFBB38}" srcOrd="2" destOrd="0" parTransId="{D6B500AF-B878-4E2B-B578-27A593E1C7F6}" sibTransId="{BA6BAC5A-DC56-4454-B544-8B5736D4A05E}"/>
    <dgm:cxn modelId="{B8A97BFB-110C-48C1-9E4D-73315B4FD660}" type="presOf" srcId="{681C6112-A705-4501-A547-95B0A14BD50B}" destId="{D2A31013-7600-43A6-81A1-C7305F726C7E}" srcOrd="0" destOrd="0" presId="urn:microsoft.com/office/officeart/2005/8/layout/default"/>
    <dgm:cxn modelId="{5FE7DBC6-C44E-4E70-AF4D-3BEC020F0484}" type="presParOf" srcId="{5781D16D-5D87-476E-8A79-95CC4CD79431}" destId="{1DE5A1D0-D7AA-4662-8113-0BB139AA1C95}" srcOrd="0" destOrd="0" presId="urn:microsoft.com/office/officeart/2005/8/layout/default"/>
    <dgm:cxn modelId="{2B42206B-6B2B-4407-A715-44FB51B68A36}" type="presParOf" srcId="{5781D16D-5D87-476E-8A79-95CC4CD79431}" destId="{8BCDE6A6-B331-4436-9AB4-281A611DF9B4}" srcOrd="1" destOrd="0" presId="urn:microsoft.com/office/officeart/2005/8/layout/default"/>
    <dgm:cxn modelId="{DBFEAAA2-AC2B-436C-A6F2-D30AE94768CB}" type="presParOf" srcId="{5781D16D-5D87-476E-8A79-95CC4CD79431}" destId="{B8BFB41C-72A1-4220-9284-AE7DBB2FA9B9}" srcOrd="2" destOrd="0" presId="urn:microsoft.com/office/officeart/2005/8/layout/default"/>
    <dgm:cxn modelId="{3DC1A0CA-D815-4F88-863C-FCCA58A9512E}" type="presParOf" srcId="{5781D16D-5D87-476E-8A79-95CC4CD79431}" destId="{48947126-A481-481D-AE03-3E21F8FDD49E}" srcOrd="3" destOrd="0" presId="urn:microsoft.com/office/officeart/2005/8/layout/default"/>
    <dgm:cxn modelId="{AF3D2FC0-1203-49E8-862A-30D3CC77BF67}" type="presParOf" srcId="{5781D16D-5D87-476E-8A79-95CC4CD79431}" destId="{A7840F40-FDD6-41C4-A12C-3B2F298890F5}" srcOrd="4" destOrd="0" presId="urn:microsoft.com/office/officeart/2005/8/layout/default"/>
    <dgm:cxn modelId="{6B3158E4-EDEC-45FB-9571-8253C9DEADA7}" type="presParOf" srcId="{5781D16D-5D87-476E-8A79-95CC4CD79431}" destId="{372EC299-3AF5-4F79-938B-0024D178FE30}" srcOrd="5" destOrd="0" presId="urn:microsoft.com/office/officeart/2005/8/layout/default"/>
    <dgm:cxn modelId="{3FCA1D5F-20BE-4D77-8E11-B91A18BA85D0}" type="presParOf" srcId="{5781D16D-5D87-476E-8A79-95CC4CD79431}" destId="{554C6639-5685-49AE-B8F3-BEF6BF331FC7}" srcOrd="6" destOrd="0" presId="urn:microsoft.com/office/officeart/2005/8/layout/default"/>
    <dgm:cxn modelId="{0991741C-0B23-4B65-A3D5-C01982306E94}" type="presParOf" srcId="{5781D16D-5D87-476E-8A79-95CC4CD79431}" destId="{11E5B593-953A-415F-9A00-895A62D7FD39}" srcOrd="7" destOrd="0" presId="urn:microsoft.com/office/officeart/2005/8/layout/default"/>
    <dgm:cxn modelId="{07FA9F8F-5F5D-4775-B6E4-DC64E0E8CC28}" type="presParOf" srcId="{5781D16D-5D87-476E-8A79-95CC4CD79431}" destId="{0249602D-9B7F-44DF-A70A-1F9B2E81680D}" srcOrd="8" destOrd="0" presId="urn:microsoft.com/office/officeart/2005/8/layout/default"/>
    <dgm:cxn modelId="{F21333AB-D121-40A9-8FCF-1BBA42EAEB0A}" type="presParOf" srcId="{5781D16D-5D87-476E-8A79-95CC4CD79431}" destId="{4BE536D5-BA1D-4E55-8334-AC5AF44E89F6}" srcOrd="9" destOrd="0" presId="urn:microsoft.com/office/officeart/2005/8/layout/default"/>
    <dgm:cxn modelId="{89906394-EEE7-452A-B67A-3030ADF939F6}" type="presParOf" srcId="{5781D16D-5D87-476E-8A79-95CC4CD79431}" destId="{8FA57491-83BE-47C8-9BEA-FFA277FBC0FA}" srcOrd="10" destOrd="0" presId="urn:microsoft.com/office/officeart/2005/8/layout/default"/>
    <dgm:cxn modelId="{28195A02-62F2-45FA-8804-FC416296C50D}" type="presParOf" srcId="{5781D16D-5D87-476E-8A79-95CC4CD79431}" destId="{1BA34F9A-4820-4777-9F8B-20286140EB58}" srcOrd="11" destOrd="0" presId="urn:microsoft.com/office/officeart/2005/8/layout/default"/>
    <dgm:cxn modelId="{16FE7676-B475-42E7-9A33-AEEA1654A7AD}" type="presParOf" srcId="{5781D16D-5D87-476E-8A79-95CC4CD79431}" destId="{55C81249-2A88-405C-BC37-D363FC11A711}" srcOrd="12" destOrd="0" presId="urn:microsoft.com/office/officeart/2005/8/layout/default"/>
    <dgm:cxn modelId="{0574E7A9-8C37-4C15-AD8E-3D2C20783B60}" type="presParOf" srcId="{5781D16D-5D87-476E-8A79-95CC4CD79431}" destId="{521CD949-A219-4C33-9AE4-4D45380F0933}" srcOrd="13" destOrd="0" presId="urn:microsoft.com/office/officeart/2005/8/layout/default"/>
    <dgm:cxn modelId="{D0127710-8BBB-4CFD-B138-957238DDAB29}" type="presParOf" srcId="{5781D16D-5D87-476E-8A79-95CC4CD79431}" destId="{C114FB03-B854-4BBD-9C4C-24FA15616103}" srcOrd="14" destOrd="0" presId="urn:microsoft.com/office/officeart/2005/8/layout/default"/>
    <dgm:cxn modelId="{1F53EF7D-6881-4ACF-8142-50AD57A052AB}" type="presParOf" srcId="{5781D16D-5D87-476E-8A79-95CC4CD79431}" destId="{2438470C-C2BB-491C-8BE7-BF8310F542FC}" srcOrd="15" destOrd="0" presId="urn:microsoft.com/office/officeart/2005/8/layout/default"/>
    <dgm:cxn modelId="{3A1C9050-55E1-4DFA-8B91-E279336F4AAF}" type="presParOf" srcId="{5781D16D-5D87-476E-8A79-95CC4CD79431}" destId="{27A4BE6F-4762-4B0C-9EE5-7DBBE6A12CE4}" srcOrd="16" destOrd="0" presId="urn:microsoft.com/office/officeart/2005/8/layout/default"/>
    <dgm:cxn modelId="{5C73B810-DDF4-4894-A4FA-9CA331779DF0}" type="presParOf" srcId="{5781D16D-5D87-476E-8A79-95CC4CD79431}" destId="{7D3E8D9D-9864-4615-A511-61B03C04389F}" srcOrd="17" destOrd="0" presId="urn:microsoft.com/office/officeart/2005/8/layout/default"/>
    <dgm:cxn modelId="{F71D8230-2368-490F-B41A-B1CD53B383BD}" type="presParOf" srcId="{5781D16D-5D87-476E-8A79-95CC4CD79431}" destId="{56D0E9B9-1412-45B4-95E0-090D8896BD7E}" srcOrd="18" destOrd="0" presId="urn:microsoft.com/office/officeart/2005/8/layout/default"/>
    <dgm:cxn modelId="{6914F9F0-7393-494E-BB57-518960753209}" type="presParOf" srcId="{5781D16D-5D87-476E-8A79-95CC4CD79431}" destId="{B2E0543B-E226-4EA3-A7EF-AB502D22FC47}" srcOrd="19" destOrd="0" presId="urn:microsoft.com/office/officeart/2005/8/layout/default"/>
    <dgm:cxn modelId="{650512D3-828E-48F1-AF24-D7DFD64E9C30}" type="presParOf" srcId="{5781D16D-5D87-476E-8A79-95CC4CD79431}" destId="{12477566-FF2C-496C-9BF6-4D83B47D257C}" srcOrd="20" destOrd="0" presId="urn:microsoft.com/office/officeart/2005/8/layout/default"/>
    <dgm:cxn modelId="{49AF9C98-E1D7-4488-BCB3-92BCEF1515FF}" type="presParOf" srcId="{5781D16D-5D87-476E-8A79-95CC4CD79431}" destId="{FD3092A7-EDCB-4609-9FF4-29698E5E9B32}" srcOrd="21" destOrd="0" presId="urn:microsoft.com/office/officeart/2005/8/layout/default"/>
    <dgm:cxn modelId="{72519D6E-A169-44E6-94D3-905B2E85E37B}" type="presParOf" srcId="{5781D16D-5D87-476E-8A79-95CC4CD79431}" destId="{E1AEAE31-E576-460B-9597-4ED0F649A4C0}" srcOrd="22" destOrd="0" presId="urn:microsoft.com/office/officeart/2005/8/layout/default"/>
    <dgm:cxn modelId="{4C6BB138-2BAD-448F-8949-3792E4B5C324}" type="presParOf" srcId="{5781D16D-5D87-476E-8A79-95CC4CD79431}" destId="{53CF2C33-621C-4DDB-BD27-A429B6CA9CA2}" srcOrd="23" destOrd="0" presId="urn:microsoft.com/office/officeart/2005/8/layout/default"/>
    <dgm:cxn modelId="{B3D0CCDF-2107-47C8-91DF-39F9F8966927}" type="presParOf" srcId="{5781D16D-5D87-476E-8A79-95CC4CD79431}" destId="{D2A31013-7600-43A6-81A1-C7305F726C7E}" srcOrd="24" destOrd="0" presId="urn:microsoft.com/office/officeart/2005/8/layout/default"/>
    <dgm:cxn modelId="{8656DD0C-39E2-4CCC-BD43-786622E308CB}" type="presParOf" srcId="{5781D16D-5D87-476E-8A79-95CC4CD79431}" destId="{9CDE2EF1-0383-4434-A54A-456C81AD688D}" srcOrd="25" destOrd="0" presId="urn:microsoft.com/office/officeart/2005/8/layout/default"/>
    <dgm:cxn modelId="{3406E211-444D-4F54-A338-15BD0A0826B3}" type="presParOf" srcId="{5781D16D-5D87-476E-8A79-95CC4CD79431}" destId="{D0212821-0F17-479D-8251-36494AFD5B71}" srcOrd="26" destOrd="0" presId="urn:microsoft.com/office/officeart/2005/8/layout/default"/>
    <dgm:cxn modelId="{A17A7908-B83D-494B-A695-B9617EEF06BE}" type="presParOf" srcId="{5781D16D-5D87-476E-8A79-95CC4CD79431}" destId="{7415BD9F-A8DB-4E8E-9603-EB25016AE93D}" srcOrd="27" destOrd="0" presId="urn:microsoft.com/office/officeart/2005/8/layout/default"/>
    <dgm:cxn modelId="{3CEA72AF-84A7-46F9-9DD5-3F9E0C10BE3B}" type="presParOf" srcId="{5781D16D-5D87-476E-8A79-95CC4CD79431}" destId="{1349DEB3-F6AC-4CFE-91C5-E4C08376C804}" srcOrd="28" destOrd="0" presId="urn:microsoft.com/office/officeart/2005/8/layout/default"/>
    <dgm:cxn modelId="{E66C99BD-2040-43A1-8678-43D99ED59C65}" type="presParOf" srcId="{5781D16D-5D87-476E-8A79-95CC4CD79431}" destId="{37A6B482-3792-436F-96F8-C1819DCC48EC}" srcOrd="29" destOrd="0" presId="urn:microsoft.com/office/officeart/2005/8/layout/default"/>
    <dgm:cxn modelId="{23A12FC7-E073-4656-ABBD-F2CC1E6E3588}" type="presParOf" srcId="{5781D16D-5D87-476E-8A79-95CC4CD79431}" destId="{CAE0A772-4945-4A42-88B2-93E5008B9E90}" srcOrd="30" destOrd="0" presId="urn:microsoft.com/office/officeart/2005/8/layout/default"/>
    <dgm:cxn modelId="{B9DA81F8-9C68-4E78-931C-357C6256D31C}" type="presParOf" srcId="{5781D16D-5D87-476E-8A79-95CC4CD79431}" destId="{F0AEF1B1-D39C-4A02-8A7D-13DB529CF1EF}" srcOrd="31" destOrd="0" presId="urn:microsoft.com/office/officeart/2005/8/layout/default"/>
    <dgm:cxn modelId="{609E9F9D-7A0B-4257-983D-B0FE4CE46A8A}" type="presParOf" srcId="{5781D16D-5D87-476E-8A79-95CC4CD79431}" destId="{0405F248-7A70-4537-BCF8-496758C9C309}" srcOrd="32" destOrd="0" presId="urn:microsoft.com/office/officeart/2005/8/layout/default"/>
    <dgm:cxn modelId="{6343E4F6-0C95-49B5-B36B-BE4C9BD5538C}" type="presParOf" srcId="{5781D16D-5D87-476E-8A79-95CC4CD79431}" destId="{24F7FE92-8D34-4F1F-B3D4-4F8525490EC2}" srcOrd="33" destOrd="0" presId="urn:microsoft.com/office/officeart/2005/8/layout/default"/>
    <dgm:cxn modelId="{232D598F-5E99-4622-B46C-A5E01EB51ACA}" type="presParOf" srcId="{5781D16D-5D87-476E-8A79-95CC4CD79431}" destId="{2EB1287C-8612-4B2A-A04C-CE6509423C93}" srcOrd="34" destOrd="0" presId="urn:microsoft.com/office/officeart/2005/8/layout/default"/>
    <dgm:cxn modelId="{08C458C6-A255-4882-8A87-5B81A7FA444C}" type="presParOf" srcId="{5781D16D-5D87-476E-8A79-95CC4CD79431}" destId="{EE050A80-5E77-4EF1-B1CA-BEEDE8A4C0D8}" srcOrd="35" destOrd="0" presId="urn:microsoft.com/office/officeart/2005/8/layout/default"/>
    <dgm:cxn modelId="{873BCA99-575D-407D-894F-01F1A7A45E43}" type="presParOf" srcId="{5781D16D-5D87-476E-8A79-95CC4CD79431}" destId="{3465614D-1022-4325-8699-CD3A12E087A4}" srcOrd="36" destOrd="0" presId="urn:microsoft.com/office/officeart/2005/8/layout/default"/>
    <dgm:cxn modelId="{99A188D5-5916-4E7B-B6C7-3DDA53C6D9BC}" type="presParOf" srcId="{5781D16D-5D87-476E-8A79-95CC4CD79431}" destId="{35521571-7D4E-4931-9E7A-9A27163A791D}" srcOrd="37" destOrd="0" presId="urn:microsoft.com/office/officeart/2005/8/layout/default"/>
    <dgm:cxn modelId="{81F27C11-6193-48A2-AF13-CE5694E70F0E}" type="presParOf" srcId="{5781D16D-5D87-476E-8A79-95CC4CD79431}" destId="{E444BA68-DEBF-42BA-A503-278CDBB50A4B}" srcOrd="38" destOrd="0" presId="urn:microsoft.com/office/officeart/2005/8/layout/default"/>
    <dgm:cxn modelId="{DEFB9E89-E853-4558-8E23-B689812D5787}" type="presParOf" srcId="{5781D16D-5D87-476E-8A79-95CC4CD79431}" destId="{3B5EE7E0-5030-4E83-AFCB-47AB8FA63AEF}" srcOrd="39" destOrd="0" presId="urn:microsoft.com/office/officeart/2005/8/layout/default"/>
    <dgm:cxn modelId="{BBCD8DDC-5E6F-4493-991C-2E5F44F55648}" type="presParOf" srcId="{5781D16D-5D87-476E-8A79-95CC4CD79431}" destId="{26C54D10-FD9A-4888-A4AB-11D6DE4D9D27}" srcOrd="40" destOrd="0" presId="urn:microsoft.com/office/officeart/2005/8/layout/default"/>
    <dgm:cxn modelId="{A63A0827-4F9F-4145-AF57-952B17D0575A}" type="presParOf" srcId="{5781D16D-5D87-476E-8A79-95CC4CD79431}" destId="{AF28C925-4FA7-47B9-9459-264F81CC4074}" srcOrd="41" destOrd="0" presId="urn:microsoft.com/office/officeart/2005/8/layout/default"/>
    <dgm:cxn modelId="{597B4507-B9F7-483D-8045-7A88D7B060D0}" type="presParOf" srcId="{5781D16D-5D87-476E-8A79-95CC4CD79431}" destId="{AC224D60-8B16-4E55-B672-8E62786C26DF}" srcOrd="42" destOrd="0" presId="urn:microsoft.com/office/officeart/2005/8/layout/default"/>
    <dgm:cxn modelId="{34B1D0B0-DF52-4086-8065-1D5794CCEB69}" type="presParOf" srcId="{5781D16D-5D87-476E-8A79-95CC4CD79431}" destId="{EE24EC8C-97D2-4B14-8CEE-F653E79B6D7E}" srcOrd="43" destOrd="0" presId="urn:microsoft.com/office/officeart/2005/8/layout/default"/>
    <dgm:cxn modelId="{8258D6C3-E44E-44FA-84B4-5D370AFBF0F7}" type="presParOf" srcId="{5781D16D-5D87-476E-8A79-95CC4CD79431}" destId="{49459F0A-7A16-434F-B708-ABD098DCB54D}" srcOrd="44" destOrd="0" presId="urn:microsoft.com/office/officeart/2005/8/layout/default"/>
    <dgm:cxn modelId="{EDA97211-49E9-4FCF-8A6E-309F171920D4}" type="presParOf" srcId="{5781D16D-5D87-476E-8A79-95CC4CD79431}" destId="{3927A9C0-A675-457C-8D1E-5147A93E84B2}" srcOrd="45" destOrd="0" presId="urn:microsoft.com/office/officeart/2005/8/layout/default"/>
    <dgm:cxn modelId="{D685DD23-E2C4-4052-89F0-ABE1EB41F47B}" type="presParOf" srcId="{5781D16D-5D87-476E-8A79-95CC4CD79431}" destId="{959E5ECC-FD6E-4679-85D7-7AA2F57FCC56}" srcOrd="46" destOrd="0" presId="urn:microsoft.com/office/officeart/2005/8/layout/default"/>
    <dgm:cxn modelId="{69CD2522-85D4-4FD6-B6C8-AF3C05DBBDDC}" type="presParOf" srcId="{5781D16D-5D87-476E-8A79-95CC4CD79431}" destId="{2196B4ED-B112-46E0-BABF-0E2F1CAA9811}" srcOrd="47" destOrd="0" presId="urn:microsoft.com/office/officeart/2005/8/layout/default"/>
    <dgm:cxn modelId="{ABB18984-8284-406A-88F3-9DE55D50A720}" type="presParOf" srcId="{5781D16D-5D87-476E-8A79-95CC4CD79431}" destId="{D0936CA9-2D2C-46FD-B21A-C359D561F00D}" srcOrd="4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6DD6B-2FE1-4C29-922C-FC65864E9597}">
      <dsp:nvSpPr>
        <dsp:cNvPr id="0" name=""/>
        <dsp:cNvSpPr/>
      </dsp:nvSpPr>
      <dsp:spPr>
        <a:xfrm>
          <a:off x="0" y="0"/>
          <a:ext cx="1891919" cy="975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ALARME</a:t>
          </a:r>
        </a:p>
      </dsp:txBody>
      <dsp:txXfrm>
        <a:off x="28557" y="28557"/>
        <a:ext cx="1834805" cy="917900"/>
      </dsp:txXfrm>
    </dsp:sp>
    <dsp:sp modelId="{DF1F4F5E-B092-4BA8-8CD6-EF54482268DA}">
      <dsp:nvSpPr>
        <dsp:cNvPr id="0" name=""/>
        <dsp:cNvSpPr/>
      </dsp:nvSpPr>
      <dsp:spPr>
        <a:xfrm>
          <a:off x="2086625" y="252908"/>
          <a:ext cx="412776" cy="469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086625" y="346747"/>
        <a:ext cx="288943" cy="281518"/>
      </dsp:txXfrm>
    </dsp:sp>
    <dsp:sp modelId="{041BA6EA-0590-4A3A-A8D4-1EBA2FDFCC47}">
      <dsp:nvSpPr>
        <dsp:cNvPr id="0" name=""/>
        <dsp:cNvSpPr/>
      </dsp:nvSpPr>
      <dsp:spPr>
        <a:xfrm>
          <a:off x="2670742" y="0"/>
          <a:ext cx="1891919" cy="97501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RESISTANCE</a:t>
          </a:r>
        </a:p>
      </dsp:txBody>
      <dsp:txXfrm>
        <a:off x="2699299" y="28557"/>
        <a:ext cx="1834805" cy="917900"/>
      </dsp:txXfrm>
    </dsp:sp>
    <dsp:sp modelId="{01F596F4-22BF-4922-B4E3-DD744544E089}">
      <dsp:nvSpPr>
        <dsp:cNvPr id="0" name=""/>
        <dsp:cNvSpPr/>
      </dsp:nvSpPr>
      <dsp:spPr>
        <a:xfrm>
          <a:off x="4747922" y="252908"/>
          <a:ext cx="392752" cy="469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4747922" y="346747"/>
        <a:ext cx="274926" cy="281518"/>
      </dsp:txXfrm>
    </dsp:sp>
    <dsp:sp modelId="{110721BD-52F7-437E-A738-0BA2F738102A}">
      <dsp:nvSpPr>
        <dsp:cNvPr id="0" name=""/>
        <dsp:cNvSpPr/>
      </dsp:nvSpPr>
      <dsp:spPr>
        <a:xfrm>
          <a:off x="5303704" y="0"/>
          <a:ext cx="1891919" cy="97501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EPUISEMENT</a:t>
          </a:r>
        </a:p>
      </dsp:txBody>
      <dsp:txXfrm>
        <a:off x="5332261" y="28557"/>
        <a:ext cx="1834805" cy="917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5A1D0-D7AA-4662-8113-0BB139AA1C95}">
      <dsp:nvSpPr>
        <dsp:cNvPr id="0" name=""/>
        <dsp:cNvSpPr/>
      </dsp:nvSpPr>
      <dsp:spPr>
        <a:xfrm>
          <a:off x="433735" y="2993"/>
          <a:ext cx="1496771" cy="898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Mort du conjoint</a:t>
          </a:r>
          <a:br>
            <a:rPr lang="fr-FR" sz="2000" b="1" kern="1200" dirty="0"/>
          </a:br>
          <a:r>
            <a:rPr lang="fr-FR" sz="2000" b="1" kern="1200" dirty="0"/>
            <a:t> 100</a:t>
          </a:r>
        </a:p>
      </dsp:txBody>
      <dsp:txXfrm>
        <a:off x="433735" y="2993"/>
        <a:ext cx="1496771" cy="898062"/>
      </dsp:txXfrm>
    </dsp:sp>
    <dsp:sp modelId="{B8BFB41C-72A1-4220-9284-AE7DBB2FA9B9}">
      <dsp:nvSpPr>
        <dsp:cNvPr id="0" name=""/>
        <dsp:cNvSpPr/>
      </dsp:nvSpPr>
      <dsp:spPr>
        <a:xfrm>
          <a:off x="2080184" y="2993"/>
          <a:ext cx="1496771" cy="898062"/>
        </a:xfrm>
        <a:prstGeom prst="rect">
          <a:avLst/>
        </a:prstGeom>
        <a:solidFill>
          <a:schemeClr val="accent2">
            <a:hueOff val="-60640"/>
            <a:satOff val="-3497"/>
            <a:lumOff val="3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Divorce</a:t>
          </a:r>
          <a:br>
            <a:rPr lang="fr-FR" sz="2000" b="1" kern="1200" dirty="0"/>
          </a:br>
          <a:r>
            <a:rPr lang="fr-FR" sz="2000" b="1" kern="1200" dirty="0"/>
            <a:t> 63</a:t>
          </a:r>
        </a:p>
      </dsp:txBody>
      <dsp:txXfrm>
        <a:off x="2080184" y="2993"/>
        <a:ext cx="1496771" cy="898062"/>
      </dsp:txXfrm>
    </dsp:sp>
    <dsp:sp modelId="{A7840F40-FDD6-41C4-A12C-3B2F298890F5}">
      <dsp:nvSpPr>
        <dsp:cNvPr id="0" name=""/>
        <dsp:cNvSpPr/>
      </dsp:nvSpPr>
      <dsp:spPr>
        <a:xfrm>
          <a:off x="3726632" y="2993"/>
          <a:ext cx="1496771" cy="898062"/>
        </a:xfrm>
        <a:prstGeom prst="rect">
          <a:avLst/>
        </a:prstGeom>
        <a:solidFill>
          <a:schemeClr val="accent2"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Période de prison</a:t>
          </a:r>
          <a:br>
            <a:rPr lang="fr-FR" sz="2000" b="1" kern="1200" dirty="0"/>
          </a:br>
          <a:r>
            <a:rPr lang="fr-FR" sz="2000" b="1" kern="1200" dirty="0"/>
            <a:t> 63</a:t>
          </a:r>
        </a:p>
      </dsp:txBody>
      <dsp:txXfrm>
        <a:off x="3726632" y="2993"/>
        <a:ext cx="1496771" cy="898062"/>
      </dsp:txXfrm>
    </dsp:sp>
    <dsp:sp modelId="{554C6639-5685-49AE-B8F3-BEF6BF331FC7}">
      <dsp:nvSpPr>
        <dsp:cNvPr id="0" name=""/>
        <dsp:cNvSpPr/>
      </dsp:nvSpPr>
      <dsp:spPr>
        <a:xfrm>
          <a:off x="5373080" y="2993"/>
          <a:ext cx="1496771" cy="898062"/>
        </a:xfrm>
        <a:prstGeom prst="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Chômage</a:t>
          </a:r>
          <a:br>
            <a:rPr lang="fr-FR" sz="2000" b="1" kern="1200" dirty="0"/>
          </a:br>
          <a:r>
            <a:rPr lang="fr-FR" sz="2000" b="1" kern="1200" dirty="0"/>
            <a:t> 63</a:t>
          </a:r>
        </a:p>
      </dsp:txBody>
      <dsp:txXfrm>
        <a:off x="5373080" y="2993"/>
        <a:ext cx="1496771" cy="898062"/>
      </dsp:txXfrm>
    </dsp:sp>
    <dsp:sp modelId="{0249602D-9B7F-44DF-A70A-1F9B2E81680D}">
      <dsp:nvSpPr>
        <dsp:cNvPr id="0" name=""/>
        <dsp:cNvSpPr/>
      </dsp:nvSpPr>
      <dsp:spPr>
        <a:xfrm>
          <a:off x="7019528" y="2993"/>
          <a:ext cx="1496771" cy="898062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Mariage</a:t>
          </a:r>
          <a:br>
            <a:rPr lang="fr-FR" sz="2000" b="1" kern="1200" dirty="0"/>
          </a:br>
          <a:r>
            <a:rPr lang="fr-FR" sz="2000" b="1" kern="1200" dirty="0"/>
            <a:t> 50</a:t>
          </a:r>
        </a:p>
      </dsp:txBody>
      <dsp:txXfrm>
        <a:off x="7019528" y="2993"/>
        <a:ext cx="1496771" cy="898062"/>
      </dsp:txXfrm>
    </dsp:sp>
    <dsp:sp modelId="{8FA57491-83BE-47C8-9BEA-FFA277FBC0FA}">
      <dsp:nvSpPr>
        <dsp:cNvPr id="0" name=""/>
        <dsp:cNvSpPr/>
      </dsp:nvSpPr>
      <dsp:spPr>
        <a:xfrm>
          <a:off x="433735" y="1050733"/>
          <a:ext cx="1496771" cy="898062"/>
        </a:xfrm>
        <a:prstGeom prst="rect">
          <a:avLst/>
        </a:prstGeom>
        <a:solidFill>
          <a:schemeClr val="accent2">
            <a:hueOff val="-303201"/>
            <a:satOff val="-17485"/>
            <a:lumOff val="1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Licenciement</a:t>
          </a:r>
          <a:br>
            <a:rPr lang="fr-FR" sz="2000" b="1" kern="1200" dirty="0"/>
          </a:br>
          <a:r>
            <a:rPr lang="fr-FR" sz="2000" b="1" kern="1200" dirty="0"/>
            <a:t> 47</a:t>
          </a:r>
        </a:p>
      </dsp:txBody>
      <dsp:txXfrm>
        <a:off x="433735" y="1050733"/>
        <a:ext cx="1496771" cy="898062"/>
      </dsp:txXfrm>
    </dsp:sp>
    <dsp:sp modelId="{55C81249-2A88-405C-BC37-D363FC11A711}">
      <dsp:nvSpPr>
        <dsp:cNvPr id="0" name=""/>
        <dsp:cNvSpPr/>
      </dsp:nvSpPr>
      <dsp:spPr>
        <a:xfrm>
          <a:off x="2080184" y="1050733"/>
          <a:ext cx="1496771" cy="898062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Prendre sa retraite</a:t>
          </a:r>
          <a:br>
            <a:rPr lang="fr-FR" sz="2000" b="1" kern="1200" dirty="0"/>
          </a:br>
          <a:r>
            <a:rPr lang="fr-FR" sz="2000" b="1" kern="1200" dirty="0"/>
            <a:t> 45</a:t>
          </a:r>
        </a:p>
      </dsp:txBody>
      <dsp:txXfrm>
        <a:off x="2080184" y="1050733"/>
        <a:ext cx="1496771" cy="898062"/>
      </dsp:txXfrm>
    </dsp:sp>
    <dsp:sp modelId="{C114FB03-B854-4BBD-9C4C-24FA15616103}">
      <dsp:nvSpPr>
        <dsp:cNvPr id="0" name=""/>
        <dsp:cNvSpPr/>
      </dsp:nvSpPr>
      <dsp:spPr>
        <a:xfrm>
          <a:off x="3726632" y="1050733"/>
          <a:ext cx="1496771" cy="898062"/>
        </a:xfrm>
        <a:prstGeom prst="rect">
          <a:avLst/>
        </a:prstGeom>
        <a:solidFill>
          <a:schemeClr val="accent2">
            <a:hueOff val="-424481"/>
            <a:satOff val="-24479"/>
            <a:lumOff val="25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Changement dans la santé d’un membre de la famille</a:t>
          </a:r>
          <a:br>
            <a:rPr lang="fr-FR" sz="2000" b="1" kern="1200" dirty="0"/>
          </a:br>
          <a:r>
            <a:rPr lang="fr-FR" sz="2000" b="1" kern="1200" dirty="0"/>
            <a:t> 44</a:t>
          </a:r>
        </a:p>
      </dsp:txBody>
      <dsp:txXfrm>
        <a:off x="3726632" y="1050733"/>
        <a:ext cx="1496771" cy="898062"/>
      </dsp:txXfrm>
    </dsp:sp>
    <dsp:sp modelId="{27A4BE6F-4762-4B0C-9EE5-7DBBE6A12CE4}">
      <dsp:nvSpPr>
        <dsp:cNvPr id="0" name=""/>
        <dsp:cNvSpPr/>
      </dsp:nvSpPr>
      <dsp:spPr>
        <a:xfrm>
          <a:off x="5373080" y="1050733"/>
          <a:ext cx="1496771" cy="898062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Grossesse</a:t>
          </a:r>
          <a:br>
            <a:rPr lang="fr-FR" sz="2000" b="1" kern="1200" dirty="0"/>
          </a:br>
          <a:r>
            <a:rPr lang="fr-FR" sz="2000" b="1" kern="1200" dirty="0"/>
            <a:t> 40</a:t>
          </a:r>
        </a:p>
      </dsp:txBody>
      <dsp:txXfrm>
        <a:off x="5373080" y="1050733"/>
        <a:ext cx="1496771" cy="898062"/>
      </dsp:txXfrm>
    </dsp:sp>
    <dsp:sp modelId="{56D0E9B9-1412-45B4-95E0-090D8896BD7E}">
      <dsp:nvSpPr>
        <dsp:cNvPr id="0" name=""/>
        <dsp:cNvSpPr/>
      </dsp:nvSpPr>
      <dsp:spPr>
        <a:xfrm>
          <a:off x="7019528" y="1050733"/>
          <a:ext cx="1496771" cy="898062"/>
        </a:xfrm>
        <a:prstGeom prst="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Difficultés sexuelles 39</a:t>
          </a:r>
        </a:p>
      </dsp:txBody>
      <dsp:txXfrm>
        <a:off x="7019528" y="1050733"/>
        <a:ext cx="1496771" cy="898062"/>
      </dsp:txXfrm>
    </dsp:sp>
    <dsp:sp modelId="{12477566-FF2C-496C-9BF6-4D83B47D257C}">
      <dsp:nvSpPr>
        <dsp:cNvPr id="0" name=""/>
        <dsp:cNvSpPr/>
      </dsp:nvSpPr>
      <dsp:spPr>
        <a:xfrm>
          <a:off x="433735" y="2098473"/>
          <a:ext cx="1496771" cy="898062"/>
        </a:xfrm>
        <a:prstGeom prst="rect">
          <a:avLst/>
        </a:prstGeom>
        <a:solidFill>
          <a:schemeClr val="accent2"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Changement au niveau financier</a:t>
          </a:r>
          <a:br>
            <a:rPr lang="fr-FR" sz="2000" b="1" kern="1200" dirty="0"/>
          </a:br>
          <a:r>
            <a:rPr lang="fr-FR" sz="2000" b="1" kern="1200" dirty="0"/>
            <a:t> 38</a:t>
          </a:r>
        </a:p>
      </dsp:txBody>
      <dsp:txXfrm>
        <a:off x="433735" y="2098473"/>
        <a:ext cx="1496771" cy="898062"/>
      </dsp:txXfrm>
    </dsp:sp>
    <dsp:sp modelId="{E1AEAE31-E576-460B-9597-4ED0F649A4C0}">
      <dsp:nvSpPr>
        <dsp:cNvPr id="0" name=""/>
        <dsp:cNvSpPr/>
      </dsp:nvSpPr>
      <dsp:spPr>
        <a:xfrm>
          <a:off x="2080184" y="2098473"/>
          <a:ext cx="1496771" cy="898062"/>
        </a:xfrm>
        <a:prstGeom prst="rect">
          <a:avLst/>
        </a:prstGeom>
        <a:solidFill>
          <a:schemeClr val="accent2">
            <a:hueOff val="-667041"/>
            <a:satOff val="-38467"/>
            <a:lumOff val="39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Mort d’un ami </a:t>
          </a:r>
          <a:br>
            <a:rPr lang="fr-FR" sz="2000" b="1" kern="1200" dirty="0"/>
          </a:br>
          <a:r>
            <a:rPr lang="fr-FR" sz="2000" b="1" kern="1200" dirty="0"/>
            <a:t>37</a:t>
          </a:r>
        </a:p>
      </dsp:txBody>
      <dsp:txXfrm>
        <a:off x="2080184" y="2098473"/>
        <a:ext cx="1496771" cy="898062"/>
      </dsp:txXfrm>
    </dsp:sp>
    <dsp:sp modelId="{D2A31013-7600-43A6-81A1-C7305F726C7E}">
      <dsp:nvSpPr>
        <dsp:cNvPr id="0" name=""/>
        <dsp:cNvSpPr/>
      </dsp:nvSpPr>
      <dsp:spPr>
        <a:xfrm>
          <a:off x="3726632" y="2098473"/>
          <a:ext cx="1496771" cy="89806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Changement de fonction professionnelle </a:t>
          </a:r>
          <a:br>
            <a:rPr lang="fr-FR" sz="2000" b="1" kern="1200" dirty="0"/>
          </a:br>
          <a:r>
            <a:rPr lang="fr-FR" sz="2000" b="1" kern="1200" dirty="0"/>
            <a:t>36</a:t>
          </a:r>
        </a:p>
      </dsp:txBody>
      <dsp:txXfrm>
        <a:off x="3726632" y="2098473"/>
        <a:ext cx="1496771" cy="898062"/>
      </dsp:txXfrm>
    </dsp:sp>
    <dsp:sp modelId="{D0212821-0F17-479D-8251-36494AFD5B71}">
      <dsp:nvSpPr>
        <dsp:cNvPr id="0" name=""/>
        <dsp:cNvSpPr/>
      </dsp:nvSpPr>
      <dsp:spPr>
        <a:xfrm>
          <a:off x="5373080" y="2098473"/>
          <a:ext cx="1496771" cy="898062"/>
        </a:xfrm>
        <a:prstGeom prst="rect">
          <a:avLst/>
        </a:prstGeom>
        <a:solidFill>
          <a:schemeClr val="accent2">
            <a:hueOff val="-788322"/>
            <a:satOff val="-45461"/>
            <a:lumOff val="46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Hypothèques de plus de 200000 </a:t>
          </a:r>
          <a:br>
            <a:rPr lang="fr-FR" sz="2000" b="1" kern="1200" dirty="0"/>
          </a:br>
          <a:r>
            <a:rPr lang="fr-FR" sz="2000" b="1" kern="1200" dirty="0"/>
            <a:t>31</a:t>
          </a:r>
        </a:p>
      </dsp:txBody>
      <dsp:txXfrm>
        <a:off x="5373080" y="2098473"/>
        <a:ext cx="1496771" cy="898062"/>
      </dsp:txXfrm>
    </dsp:sp>
    <dsp:sp modelId="{1349DEB3-F6AC-4CFE-91C5-E4C08376C804}">
      <dsp:nvSpPr>
        <dsp:cNvPr id="0" name=""/>
        <dsp:cNvSpPr/>
      </dsp:nvSpPr>
      <dsp:spPr>
        <a:xfrm>
          <a:off x="7019528" y="2098473"/>
          <a:ext cx="1496771" cy="898062"/>
        </a:xfrm>
        <a:prstGeom prst="rect">
          <a:avLst/>
        </a:prstGeom>
        <a:solidFill>
          <a:schemeClr val="accent2"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Changement de responsabilité dans le travail </a:t>
          </a:r>
          <a:br>
            <a:rPr lang="fr-FR" sz="2000" b="1" kern="1200" dirty="0"/>
          </a:br>
          <a:r>
            <a:rPr lang="fr-FR" sz="2000" b="1" kern="1200" dirty="0"/>
            <a:t>29</a:t>
          </a:r>
        </a:p>
      </dsp:txBody>
      <dsp:txXfrm>
        <a:off x="7019528" y="2098473"/>
        <a:ext cx="1496771" cy="898062"/>
      </dsp:txXfrm>
    </dsp:sp>
    <dsp:sp modelId="{CAE0A772-4945-4A42-88B2-93E5008B9E90}">
      <dsp:nvSpPr>
        <dsp:cNvPr id="0" name=""/>
        <dsp:cNvSpPr/>
      </dsp:nvSpPr>
      <dsp:spPr>
        <a:xfrm>
          <a:off x="433735" y="3146212"/>
          <a:ext cx="1496771" cy="898062"/>
        </a:xfrm>
        <a:prstGeom prst="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Un fils, une fille quitte le foyer </a:t>
          </a:r>
          <a:br>
            <a:rPr lang="fr-FR" sz="2000" b="1" kern="1200" dirty="0"/>
          </a:br>
          <a:r>
            <a:rPr lang="fr-FR" sz="2000" b="1" kern="1200" dirty="0"/>
            <a:t>29</a:t>
          </a:r>
        </a:p>
      </dsp:txBody>
      <dsp:txXfrm>
        <a:off x="433735" y="3146212"/>
        <a:ext cx="1496771" cy="898062"/>
      </dsp:txXfrm>
    </dsp:sp>
    <dsp:sp modelId="{0405F248-7A70-4537-BCF8-496758C9C309}">
      <dsp:nvSpPr>
        <dsp:cNvPr id="0" name=""/>
        <dsp:cNvSpPr/>
      </dsp:nvSpPr>
      <dsp:spPr>
        <a:xfrm>
          <a:off x="2080184" y="3146212"/>
          <a:ext cx="1496771" cy="898062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Succès exceptionnel 28</a:t>
          </a:r>
        </a:p>
      </dsp:txBody>
      <dsp:txXfrm>
        <a:off x="2080184" y="3146212"/>
        <a:ext cx="1496771" cy="898062"/>
      </dsp:txXfrm>
    </dsp:sp>
    <dsp:sp modelId="{2EB1287C-8612-4B2A-A04C-CE6509423C93}">
      <dsp:nvSpPr>
        <dsp:cNvPr id="0" name=""/>
        <dsp:cNvSpPr/>
      </dsp:nvSpPr>
      <dsp:spPr>
        <a:xfrm>
          <a:off x="3726632" y="3146212"/>
          <a:ext cx="1496771" cy="898062"/>
        </a:xfrm>
        <a:prstGeom prst="rect">
          <a:avLst/>
        </a:prstGeom>
        <a:solidFill>
          <a:schemeClr val="accent2">
            <a:hueOff val="-1030882"/>
            <a:satOff val="-59449"/>
            <a:lumOff val="6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Changements d’habitudes 24 , d’horaires ou conditions de travail 20</a:t>
          </a:r>
        </a:p>
      </dsp:txBody>
      <dsp:txXfrm>
        <a:off x="3726632" y="3146212"/>
        <a:ext cx="1496771" cy="898062"/>
      </dsp:txXfrm>
    </dsp:sp>
    <dsp:sp modelId="{3465614D-1022-4325-8699-CD3A12E087A4}">
      <dsp:nvSpPr>
        <dsp:cNvPr id="0" name=""/>
        <dsp:cNvSpPr/>
      </dsp:nvSpPr>
      <dsp:spPr>
        <a:xfrm>
          <a:off x="5373080" y="3146212"/>
          <a:ext cx="1496771" cy="898062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Changement de résidence</a:t>
          </a:r>
          <a:br>
            <a:rPr lang="fr-FR" sz="2000" b="1" kern="1200" dirty="0"/>
          </a:br>
          <a:r>
            <a:rPr lang="fr-FR" sz="2000" b="1" kern="1200" dirty="0"/>
            <a:t>20</a:t>
          </a:r>
        </a:p>
      </dsp:txBody>
      <dsp:txXfrm>
        <a:off x="5373080" y="3146212"/>
        <a:ext cx="1496771" cy="898062"/>
      </dsp:txXfrm>
    </dsp:sp>
    <dsp:sp modelId="{E444BA68-DEBF-42BA-A503-278CDBB50A4B}">
      <dsp:nvSpPr>
        <dsp:cNvPr id="0" name=""/>
        <dsp:cNvSpPr/>
      </dsp:nvSpPr>
      <dsp:spPr>
        <a:xfrm>
          <a:off x="7019528" y="3146212"/>
          <a:ext cx="1496771" cy="898062"/>
        </a:xfrm>
        <a:prstGeom prst="rect">
          <a:avLst/>
        </a:prstGeom>
        <a:solidFill>
          <a:schemeClr val="accent2">
            <a:hueOff val="-1152162"/>
            <a:satOff val="-66443"/>
            <a:lumOff val="6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Changement dans les loisirs </a:t>
          </a:r>
          <a:br>
            <a:rPr lang="fr-FR" sz="2000" b="1" kern="1200" dirty="0"/>
          </a:br>
          <a:r>
            <a:rPr lang="fr-FR" sz="2000" b="1" kern="1200" dirty="0"/>
            <a:t>19</a:t>
          </a:r>
        </a:p>
      </dsp:txBody>
      <dsp:txXfrm>
        <a:off x="7019528" y="3146212"/>
        <a:ext cx="1496771" cy="898062"/>
      </dsp:txXfrm>
    </dsp:sp>
    <dsp:sp modelId="{26C54D10-FD9A-4888-A4AB-11D6DE4D9D27}">
      <dsp:nvSpPr>
        <dsp:cNvPr id="0" name=""/>
        <dsp:cNvSpPr/>
      </dsp:nvSpPr>
      <dsp:spPr>
        <a:xfrm>
          <a:off x="433735" y="4193952"/>
          <a:ext cx="1496771" cy="898062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Changement dans les habitudes de sommeil </a:t>
          </a:r>
          <a:br>
            <a:rPr lang="fr-FR" sz="1800" b="1" kern="1200" dirty="0"/>
          </a:br>
          <a:r>
            <a:rPr lang="fr-FR" sz="1800" b="1" kern="1200" dirty="0"/>
            <a:t>16</a:t>
          </a:r>
        </a:p>
      </dsp:txBody>
      <dsp:txXfrm>
        <a:off x="433735" y="4193952"/>
        <a:ext cx="1496771" cy="898062"/>
      </dsp:txXfrm>
    </dsp:sp>
    <dsp:sp modelId="{AC224D60-8B16-4E55-B672-8E62786C26DF}">
      <dsp:nvSpPr>
        <dsp:cNvPr id="0" name=""/>
        <dsp:cNvSpPr/>
      </dsp:nvSpPr>
      <dsp:spPr>
        <a:xfrm>
          <a:off x="2080184" y="4193952"/>
          <a:ext cx="1496771" cy="898062"/>
        </a:xfrm>
        <a:prstGeom prst="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Changement dans les habitudes alimentaires </a:t>
          </a:r>
          <a:br>
            <a:rPr lang="fr-FR" sz="1800" b="1" kern="1200" dirty="0"/>
          </a:br>
          <a:r>
            <a:rPr lang="fr-FR" sz="1800" b="1" kern="1200" dirty="0"/>
            <a:t>15</a:t>
          </a:r>
        </a:p>
      </dsp:txBody>
      <dsp:txXfrm>
        <a:off x="2080184" y="4193952"/>
        <a:ext cx="1496771" cy="898062"/>
      </dsp:txXfrm>
    </dsp:sp>
    <dsp:sp modelId="{49459F0A-7A16-434F-B708-ABD098DCB54D}">
      <dsp:nvSpPr>
        <dsp:cNvPr id="0" name=""/>
        <dsp:cNvSpPr/>
      </dsp:nvSpPr>
      <dsp:spPr>
        <a:xfrm>
          <a:off x="3726632" y="4193952"/>
          <a:ext cx="1496771" cy="898062"/>
        </a:xfrm>
        <a:prstGeom prst="rect">
          <a:avLst/>
        </a:prstGeom>
        <a:solidFill>
          <a:schemeClr val="accent2"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Vacances </a:t>
          </a:r>
          <a:br>
            <a:rPr lang="fr-FR" sz="2000" b="1" kern="1200" dirty="0"/>
          </a:br>
          <a:r>
            <a:rPr lang="fr-FR" sz="2000" b="1" kern="1200" dirty="0"/>
            <a:t>13</a:t>
          </a:r>
        </a:p>
      </dsp:txBody>
      <dsp:txXfrm>
        <a:off x="3726632" y="4193952"/>
        <a:ext cx="1496771" cy="898062"/>
      </dsp:txXfrm>
    </dsp:sp>
    <dsp:sp modelId="{959E5ECC-FD6E-4679-85D7-7AA2F57FCC56}">
      <dsp:nvSpPr>
        <dsp:cNvPr id="0" name=""/>
        <dsp:cNvSpPr/>
      </dsp:nvSpPr>
      <dsp:spPr>
        <a:xfrm>
          <a:off x="5373080" y="4193952"/>
          <a:ext cx="1496771" cy="898062"/>
        </a:xfrm>
        <a:prstGeom prst="rect">
          <a:avLst/>
        </a:prstGeom>
        <a:solidFill>
          <a:schemeClr val="accent2">
            <a:hueOff val="-1394723"/>
            <a:satOff val="-80431"/>
            <a:lumOff val="8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Noël</a:t>
          </a:r>
          <a:br>
            <a:rPr lang="fr-FR" sz="2000" b="1" kern="1200" dirty="0"/>
          </a:br>
          <a:r>
            <a:rPr lang="fr-FR" sz="2000" b="1" kern="1200" dirty="0"/>
            <a:t> 12</a:t>
          </a:r>
        </a:p>
      </dsp:txBody>
      <dsp:txXfrm>
        <a:off x="5373080" y="4193952"/>
        <a:ext cx="1496771" cy="898062"/>
      </dsp:txXfrm>
    </dsp:sp>
    <dsp:sp modelId="{D0936CA9-2D2C-46FD-B21A-C359D561F00D}">
      <dsp:nvSpPr>
        <dsp:cNvPr id="0" name=""/>
        <dsp:cNvSpPr/>
      </dsp:nvSpPr>
      <dsp:spPr>
        <a:xfrm>
          <a:off x="7019528" y="4193952"/>
          <a:ext cx="1496771" cy="89806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Contraventions </a:t>
          </a:r>
          <a:br>
            <a:rPr lang="fr-FR" sz="2000" b="1" kern="1200" dirty="0"/>
          </a:br>
          <a:r>
            <a:rPr lang="fr-FR" sz="2000" b="1" kern="1200" dirty="0"/>
            <a:t>11 </a:t>
          </a:r>
        </a:p>
      </dsp:txBody>
      <dsp:txXfrm>
        <a:off x="7019528" y="4193952"/>
        <a:ext cx="1496771" cy="89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12B2-2AD4-4A71-8F57-C404C4A788B2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8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12B2-2AD4-4A71-8F57-C404C4A788B2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90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12B2-2AD4-4A71-8F57-C404C4A788B2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8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55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8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75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22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801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81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84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86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bg>
      <p:bgPr>
        <a:solidFill>
          <a:schemeClr val="bg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1960418" y="1177"/>
            <a:ext cx="718579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92331" y="575425"/>
            <a:ext cx="1563287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4164137" cy="2139553"/>
          </a:xfrm>
        </p:spPr>
        <p:txBody>
          <a:bodyPr lIns="0" anchor="b">
            <a:noAutofit/>
          </a:bodyPr>
          <a:lstStyle>
            <a:lvl1pPr>
              <a:defRPr sz="8625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‹N°›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D05D1D-5FB4-4F4A-B9D3-9E6F632B7EAC}"/>
              </a:ext>
            </a:extLst>
          </p:cNvPr>
          <p:cNvGrpSpPr/>
          <p:nvPr userDrawn="1"/>
        </p:nvGrpSpPr>
        <p:grpSpPr>
          <a:xfrm>
            <a:off x="3923928" y="0"/>
            <a:ext cx="5220073" cy="4995848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3429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3429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3429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3429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29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3429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22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13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2816"/>
            <a:ext cx="7886700" cy="898265"/>
          </a:xfrm>
        </p:spPr>
        <p:txBody>
          <a:bodyPr anchor="b"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95132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‹N°›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A2A693-AE58-4C41-825A-D32BC0811ACB}"/>
              </a:ext>
            </a:extLst>
          </p:cNvPr>
          <p:cNvSpPr/>
          <p:nvPr userDrawn="1"/>
        </p:nvSpPr>
        <p:spPr>
          <a:xfrm>
            <a:off x="3655801" y="735424"/>
            <a:ext cx="4002914" cy="4408076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 marL="0" marR="0" lvl="0" indent="0" algn="ctr" defTabSz="3429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F82D26C-ABC8-4121-9D52-27E8B77173C3}"/>
              </a:ext>
            </a:extLst>
          </p:cNvPr>
          <p:cNvSpPr/>
          <p:nvPr userDrawn="1"/>
        </p:nvSpPr>
        <p:spPr>
          <a:xfrm>
            <a:off x="2872728" y="1537346"/>
            <a:ext cx="5921672" cy="3606153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 marL="0" marR="0" lvl="0" indent="0" algn="ctr" defTabSz="3429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033718" y="3588344"/>
            <a:ext cx="729952" cy="743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3429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7739317" y="940649"/>
            <a:ext cx="503912" cy="479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L="0" marR="0" lvl="0" indent="0" algn="ctr" defTabSz="3429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06633" y="1238932"/>
            <a:ext cx="5834255" cy="3904567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62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75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3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49" y="575500"/>
            <a:ext cx="6956059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60" r:id="rId3"/>
    <p:sldLayoutId id="2147483669" r:id="rId4"/>
    <p:sldLayoutId id="214748367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12D6ECD-7189-4B15-8638-B800DED0278E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D340-0F53-4137-B0F7-1BF7118EA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9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anny@serenite-n-co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4776C-42A3-4C4B-9CFC-C3855B91F833}"/>
              </a:ext>
            </a:extLst>
          </p:cNvPr>
          <p:cNvSpPr/>
          <p:nvPr/>
        </p:nvSpPr>
        <p:spPr>
          <a:xfrm>
            <a:off x="-8" y="2919610"/>
            <a:ext cx="9144000" cy="1033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Google Shape;91;p15"/>
          <p:cNvSpPr txBox="1">
            <a:spLocks noGrp="1"/>
          </p:cNvSpPr>
          <p:nvPr>
            <p:ph type="ctrTitle" idx="4294967295"/>
          </p:nvPr>
        </p:nvSpPr>
        <p:spPr>
          <a:xfrm>
            <a:off x="1005160" y="3146073"/>
            <a:ext cx="6918512" cy="687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clés de la sérénité, enfin entre vos mains</a:t>
            </a:r>
            <a:endParaRPr sz="2800" b="1" dirty="0">
              <a:solidFill>
                <a:schemeClr val="bg1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345472-DE5D-4442-8C2E-2F959AFF9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40" y="4213371"/>
            <a:ext cx="637309" cy="6373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8C8DC1-4EB9-4E59-834D-BB5DEEBBA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1" y="64122"/>
            <a:ext cx="2481680" cy="787933"/>
          </a:xfrm>
          <a:prstGeom prst="rect">
            <a:avLst/>
          </a:prstGeom>
        </p:spPr>
      </p:pic>
      <p:sp>
        <p:nvSpPr>
          <p:cNvPr id="14" name="Google Shape;91;p15">
            <a:extLst>
              <a:ext uri="{FF2B5EF4-FFF2-40B4-BE49-F238E27FC236}">
                <a16:creationId xmlns:a16="http://schemas.microsoft.com/office/drawing/2014/main" id="{E189E4C9-661F-4F16-9D57-CF440A4FA16A}"/>
              </a:ext>
            </a:extLst>
          </p:cNvPr>
          <p:cNvSpPr txBox="1">
            <a:spLocks/>
          </p:cNvSpPr>
          <p:nvPr/>
        </p:nvSpPr>
        <p:spPr>
          <a:xfrm>
            <a:off x="730616" y="1523894"/>
            <a:ext cx="7467600" cy="113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fr-FR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Programmes, ateliers, conférences et événements de</a:t>
            </a:r>
          </a:p>
          <a:p>
            <a:pPr algn="ctr"/>
            <a:r>
              <a:rPr lang="fr-FR" sz="28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bien-être au travail                                            </a:t>
            </a:r>
          </a:p>
          <a:p>
            <a:pPr algn="ctr"/>
            <a:r>
              <a:rPr lang="fr-FR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clés en main et sur-mesure pour vos collaborateurs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2BCB588-0A31-41BA-9E27-6066AE84C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</a:blip>
          <a:srcRect l="9622" r="12020"/>
          <a:stretch/>
        </p:blipFill>
        <p:spPr>
          <a:xfrm rot="10800000">
            <a:off x="1979054" y="0"/>
            <a:ext cx="7202408" cy="517034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9CC901-94A0-4E46-8EB7-91A567FE9B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4C56A91D-EC90-4F1F-8B8E-BFDC80077074}"/>
              </a:ext>
            </a:extLst>
          </p:cNvPr>
          <p:cNvSpPr txBox="1">
            <a:spLocks/>
          </p:cNvSpPr>
          <p:nvPr/>
        </p:nvSpPr>
        <p:spPr>
          <a:xfrm>
            <a:off x="2535080" y="1229166"/>
            <a:ext cx="6090356" cy="121958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4800" b="1" dirty="0">
                <a:solidFill>
                  <a:schemeClr val="accent5"/>
                </a:solidFill>
              </a:rPr>
              <a:t> Equilibre vie privée et vie personnelle : comment prévenir le Burn Out ?</a:t>
            </a:r>
            <a:br>
              <a:rPr lang="fr-FR" sz="4800" b="1" dirty="0">
                <a:solidFill>
                  <a:schemeClr val="accent5"/>
                </a:solidFill>
              </a:rPr>
            </a:br>
            <a:r>
              <a:rPr lang="fr-FR" sz="4800" b="1" dirty="0">
                <a:solidFill>
                  <a:schemeClr val="accent5"/>
                </a:solidFill>
              </a:rPr>
              <a:t>22.10.2020 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ADF61074-8B0D-49CA-8A55-BB8DC7B210C9}"/>
              </a:ext>
            </a:extLst>
          </p:cNvPr>
          <p:cNvSpPr txBox="1">
            <a:spLocks/>
          </p:cNvSpPr>
          <p:nvPr/>
        </p:nvSpPr>
        <p:spPr>
          <a:xfrm>
            <a:off x="4762928" y="1906737"/>
            <a:ext cx="1225269" cy="926518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F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3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56C7349-5C22-400B-A05D-D80297AC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0" y="575425"/>
            <a:ext cx="1799699" cy="3981000"/>
          </a:xfrm>
        </p:spPr>
        <p:txBody>
          <a:bodyPr/>
          <a:lstStyle/>
          <a:p>
            <a:r>
              <a:rPr lang="fr-FR" sz="2000" dirty="0"/>
              <a:t>5 points clés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55AE333-00EF-4B6C-A8E2-9BB83611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0510" y="487951"/>
            <a:ext cx="5596200" cy="1207800"/>
          </a:xfrm>
        </p:spPr>
        <p:txBody>
          <a:bodyPr/>
          <a:lstStyle/>
          <a:p>
            <a:pPr marL="469900" indent="-342900">
              <a:buFont typeface="+mj-lt"/>
              <a:buAutoNum type="arabicPeriod"/>
            </a:pPr>
            <a:r>
              <a:rPr lang="fr-FR" b="1" i="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Rétablir ses priorités </a:t>
            </a:r>
            <a:r>
              <a:rPr lang="fr-FR" i="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– « je suis la personne la plus importante »</a:t>
            </a:r>
          </a:p>
          <a:p>
            <a:pPr marL="469900" indent="-342900">
              <a:buFont typeface="+mj-lt"/>
              <a:buAutoNum type="arabicPeriod"/>
            </a:pPr>
            <a:endParaRPr lang="fr-FR" i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9900" indent="-342900">
              <a:buFont typeface="+mj-lt"/>
              <a:buAutoNum type="arabicPeriod"/>
            </a:pPr>
            <a:r>
              <a:rPr lang="fr-FR" b="1" i="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Rétablir des limites claires</a:t>
            </a:r>
            <a:r>
              <a:rPr lang="fr-FR" i="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une frontière entre vie professionnelle et vie privée et temps dédié à la personne aidée</a:t>
            </a:r>
          </a:p>
          <a:p>
            <a:pPr marL="469900" indent="-342900">
              <a:buFont typeface="+mj-lt"/>
              <a:buAutoNum type="arabicPeriod"/>
            </a:pPr>
            <a:endParaRPr lang="fr-FR" i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9900" indent="-342900">
              <a:buFont typeface="+mj-lt"/>
              <a:buAutoNum type="arabicPeriod"/>
            </a:pPr>
            <a:r>
              <a:rPr lang="fr-FR" b="1" i="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Apprendre à s’organiser</a:t>
            </a:r>
            <a:r>
              <a:rPr lang="fr-FR" i="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/déléguer </a:t>
            </a:r>
          </a:p>
          <a:p>
            <a:pPr marL="469900" indent="-342900">
              <a:buFont typeface="+mj-lt"/>
              <a:buAutoNum type="arabicPeriod"/>
            </a:pPr>
            <a:endParaRPr lang="fr-FR" i="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9900" indent="-342900">
              <a:buFont typeface="+mj-lt"/>
              <a:buAutoNum type="arabicPeriod"/>
            </a:pPr>
            <a:r>
              <a:rPr lang="fr-FR" b="1" i="0" dirty="0">
                <a:effectLst/>
                <a:latin typeface="+mj-lt"/>
                <a:ea typeface="Calibri" panose="020F0502020204030204" pitchFamily="34" charset="0"/>
              </a:rPr>
              <a:t>Apprendre à faire des pauses</a:t>
            </a:r>
            <a:r>
              <a:rPr lang="fr-FR" i="0" dirty="0">
                <a:effectLst/>
                <a:latin typeface="+mj-lt"/>
                <a:ea typeface="Calibri" panose="020F0502020204030204" pitchFamily="34" charset="0"/>
              </a:rPr>
              <a:t>, à passer d’une activité à une autre pour créer un sas mental récupérateur entre deux temps de vie </a:t>
            </a:r>
            <a:endParaRPr lang="fr-FR" i="0" dirty="0">
              <a:latin typeface="+mj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7C8B08-8460-4F3E-95BA-5CB2A072E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690" y="4732506"/>
            <a:ext cx="1181894" cy="3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2119A-A88D-4010-9222-29BF21D1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1" y="575425"/>
            <a:ext cx="1755924" cy="3981000"/>
          </a:xfrm>
        </p:spPr>
        <p:txBody>
          <a:bodyPr/>
          <a:lstStyle/>
          <a:p>
            <a:r>
              <a:rPr lang="fr-FR" sz="2000" dirty="0"/>
              <a:t>Matrice d’Eisenhower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3D1ECB-C1A7-44E2-BFD2-FA89DACCBD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CC3BDF-A762-4817-8AAB-AF262419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49" y="87548"/>
            <a:ext cx="5226189" cy="43774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AB3FAD-E47D-4517-8DF0-9052CF032754}"/>
              </a:ext>
            </a:extLst>
          </p:cNvPr>
          <p:cNvSpPr txBox="1"/>
          <p:nvPr/>
        </p:nvSpPr>
        <p:spPr>
          <a:xfrm>
            <a:off x="2497229" y="4464995"/>
            <a:ext cx="594151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sz="1400" dirty="0">
                <a:solidFill>
                  <a:srgbClr val="FF0000"/>
                </a:solidFill>
              </a:rPr>
              <a:t>OBJECTIVER + RATIONALISER = </a:t>
            </a:r>
            <a:r>
              <a:rPr lang="fr-FR" sz="1400" b="1" dirty="0">
                <a:solidFill>
                  <a:srgbClr val="FF0000"/>
                </a:solidFill>
              </a:rPr>
              <a:t>MEILLEURE  GESTION DU TEMPS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95D9943-720F-4E6D-A096-5713C981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757" y="4729683"/>
            <a:ext cx="118272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1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C9C3E3-D012-48DF-92D8-7341A45EB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4" y="45830"/>
            <a:ext cx="7708497" cy="508478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28210-AA1E-4B99-93D7-79AD45444ABF}"/>
              </a:ext>
            </a:extLst>
          </p:cNvPr>
          <p:cNvSpPr txBox="1"/>
          <p:nvPr/>
        </p:nvSpPr>
        <p:spPr>
          <a:xfrm>
            <a:off x="1781798" y="980630"/>
            <a:ext cx="169206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endParaRPr lang="fr-FR" sz="13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C2E8C6-1376-4701-8CD4-13B43F400591}"/>
              </a:ext>
            </a:extLst>
          </p:cNvPr>
          <p:cNvSpPr txBox="1"/>
          <p:nvPr/>
        </p:nvSpPr>
        <p:spPr>
          <a:xfrm>
            <a:off x="6113448" y="980630"/>
            <a:ext cx="169206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endParaRPr lang="fr-FR" sz="13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78A077-78EC-4CA9-A09A-F74C657B7FB4}"/>
              </a:ext>
            </a:extLst>
          </p:cNvPr>
          <p:cNvSpPr txBox="1"/>
          <p:nvPr/>
        </p:nvSpPr>
        <p:spPr>
          <a:xfrm>
            <a:off x="7409204" y="4836550"/>
            <a:ext cx="219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fr-FR" sz="1200" kern="1200" dirty="0" err="1">
                <a:solidFill>
                  <a:prstClr val="black"/>
                </a:solidFill>
                <a:ea typeface="+mn-ea"/>
                <a:cs typeface="+mn-cs"/>
              </a:rPr>
              <a:t>Sérénité&amp;co</a:t>
            </a:r>
            <a:endParaRPr lang="fr-FR" sz="12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6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D8055-7BCE-40DD-80FA-5AB0FB3F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9" y="4640367"/>
            <a:ext cx="7886700" cy="38475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fr-FR" sz="2100" dirty="0"/>
              <a:t>LES 3 PHASES - Hans Selye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DD55215-7C4D-4C5F-9D46-81A03E9CCA97}"/>
              </a:ext>
            </a:extLst>
          </p:cNvPr>
          <p:cNvGraphicFramePr/>
          <p:nvPr/>
        </p:nvGraphicFramePr>
        <p:xfrm>
          <a:off x="1112505" y="261732"/>
          <a:ext cx="7201954" cy="97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7D5EAF8D-B0EC-4AB2-8252-31E5B1FC22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505" y="1324253"/>
            <a:ext cx="7037621" cy="331611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926DE85-DB19-47D3-913E-7EA709B33A82}"/>
              </a:ext>
            </a:extLst>
          </p:cNvPr>
          <p:cNvSpPr txBox="1"/>
          <p:nvPr/>
        </p:nvSpPr>
        <p:spPr>
          <a:xfrm>
            <a:off x="7409204" y="4836550"/>
            <a:ext cx="219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fr-FR" sz="1200" kern="1200" dirty="0" err="1">
                <a:solidFill>
                  <a:prstClr val="black"/>
                </a:solidFill>
                <a:ea typeface="+mn-ea"/>
                <a:cs typeface="+mn-cs"/>
              </a:rPr>
              <a:t>Sérénité&amp;co</a:t>
            </a:r>
            <a:endParaRPr lang="fr-FR" sz="12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6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6DD6B-2FE1-4C29-922C-FC65864E9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F4F5E-B092-4BA8-8CD6-EF5448226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1BA6EA-0590-4A3A-A8D4-1EBA2FDFC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596F4-22BF-4922-B4E3-DD744544E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721BD-52F7-437E-A738-0BA2F7381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52F92BE-91A1-4550-BD4F-0DFD886AA0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3965" y="48492"/>
          <a:ext cx="8950036" cy="509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0D5690D-F565-4D96-A195-85F91A95DC18}"/>
              </a:ext>
            </a:extLst>
          </p:cNvPr>
          <p:cNvSpPr txBox="1"/>
          <p:nvPr/>
        </p:nvSpPr>
        <p:spPr>
          <a:xfrm>
            <a:off x="0" y="962891"/>
            <a:ext cx="600164" cy="41321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685800">
              <a:buClrTx/>
              <a:defRPr/>
            </a:pPr>
            <a:r>
              <a:rPr lang="fr-FR" sz="1350" kern="12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  <a:ea typeface="+mn-ea"/>
                <a:cs typeface="+mn-cs"/>
              </a:rPr>
              <a:t>Echelle d’évaluation Holmes </a:t>
            </a:r>
            <a:r>
              <a:rPr lang="fr-FR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et Rahe des </a:t>
            </a:r>
            <a:r>
              <a:rPr lang="fr-FR" sz="135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facteurs de stress</a:t>
            </a:r>
            <a:r>
              <a:rPr lang="fr-FR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 établie sur une population adulte aux Etats-Unis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F4D3C1-8830-4B1C-9539-BB2D1A958142}"/>
              </a:ext>
            </a:extLst>
          </p:cNvPr>
          <p:cNvSpPr txBox="1"/>
          <p:nvPr/>
        </p:nvSpPr>
        <p:spPr>
          <a:xfrm>
            <a:off x="7620713" y="4841094"/>
            <a:ext cx="219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fr-FR" sz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Sérénité&amp;co</a:t>
            </a:r>
            <a:endParaRPr lang="fr-FR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90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9607" y="4740419"/>
            <a:ext cx="21226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chemeClr val="accent5"/>
                </a:solidFill>
              </a:rPr>
              <a:t>© Copyright 2020 Sérénité-n-</a:t>
            </a:r>
            <a:r>
              <a:rPr lang="fr-FR" sz="1050" dirty="0" err="1">
                <a:solidFill>
                  <a:schemeClr val="accent5"/>
                </a:solidFill>
              </a:rPr>
              <a:t>co.</a:t>
            </a:r>
            <a:endParaRPr lang="fr-FR" sz="1050" dirty="0">
              <a:solidFill>
                <a:schemeClr val="accent5"/>
              </a:solidFill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CDCF22D-1B95-49EA-8F94-4E1D8562291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318485" y="2553691"/>
            <a:ext cx="3094038" cy="1522350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8CCC9A"/>
                </a:solidFill>
                <a:cs typeface="Calibri Light" panose="020F0302020204030204" pitchFamily="34" charset="0"/>
              </a:rPr>
              <a:t>Fanny Faugeron-Kimhi</a:t>
            </a:r>
          </a:p>
          <a:p>
            <a:r>
              <a:rPr lang="fr-FR" sz="1200" dirty="0">
                <a:solidFill>
                  <a:srgbClr val="8CCC9A"/>
                </a:solidFill>
                <a:cs typeface="Calibri Light" panose="020F0302020204030204" pitchFamily="34" charset="0"/>
              </a:rPr>
              <a:t>Consultante mieux-être en entreprise Sophrologue (Titre RNCP)</a:t>
            </a:r>
          </a:p>
          <a:p>
            <a:r>
              <a:rPr lang="fr-FR" sz="1200" b="1" dirty="0">
                <a:solidFill>
                  <a:schemeClr val="accent5"/>
                </a:solidFill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fanny@serenite-n-co.com</a:t>
            </a:r>
            <a:r>
              <a:rPr lang="fr-FR" sz="1200" b="1" dirty="0">
                <a:solidFill>
                  <a:schemeClr val="accent5"/>
                </a:solidFill>
                <a:cs typeface="Calibri Light" panose="020F0302020204030204" pitchFamily="34" charset="0"/>
              </a:rPr>
              <a:t> </a:t>
            </a:r>
          </a:p>
          <a:p>
            <a:r>
              <a:rPr lang="fr-FR" sz="1200" dirty="0">
                <a:solidFill>
                  <a:srgbClr val="8CCC9A"/>
                </a:solidFill>
                <a:cs typeface="Calibri Light" panose="020F0302020204030204" pitchFamily="34" charset="0"/>
              </a:rPr>
              <a:t>06.12.31.15.49</a:t>
            </a:r>
          </a:p>
          <a:p>
            <a:r>
              <a:rPr lang="fr-FR" sz="1200" dirty="0">
                <a:solidFill>
                  <a:srgbClr val="8CCC9A"/>
                </a:solidFill>
                <a:cs typeface="Calibri Light" panose="020F0302020204030204" pitchFamily="34" charset="0"/>
              </a:rPr>
              <a:t>09.72.58.53.03</a:t>
            </a:r>
          </a:p>
          <a:p>
            <a:endParaRPr lang="fr-FR" sz="1200" dirty="0">
              <a:cs typeface="Calibri Light" panose="020F0302020204030204" pitchFamily="34" charset="0"/>
            </a:endParaRPr>
          </a:p>
          <a:p>
            <a:endParaRPr lang="fr-FR" sz="1200" dirty="0">
              <a:cs typeface="Calibri Light" panose="020F03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43158E-9E3C-4139-84CC-62038ED62F6B}"/>
              </a:ext>
            </a:extLst>
          </p:cNvPr>
          <p:cNvSpPr txBox="1"/>
          <p:nvPr/>
        </p:nvSpPr>
        <p:spPr>
          <a:xfrm>
            <a:off x="2561611" y="4200481"/>
            <a:ext cx="4020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>
                <a:solidFill>
                  <a:schemeClr val="accent5"/>
                </a:solidFill>
                <a:cs typeface="Calibri Light" panose="020F0302020204030204" pitchFamily="34" charset="0"/>
              </a:rPr>
              <a:t>www.serenite-n-co.com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596712-603D-46C2-BBBD-A76AA9D1D238}"/>
              </a:ext>
            </a:extLst>
          </p:cNvPr>
          <p:cNvSpPr txBox="1"/>
          <p:nvPr/>
        </p:nvSpPr>
        <p:spPr>
          <a:xfrm>
            <a:off x="4318485" y="2031941"/>
            <a:ext cx="2147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5"/>
                </a:solidFill>
              </a:rPr>
              <a:t>Contact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05B2876-F040-479C-9AF1-3B158D391E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r="3" b="3"/>
          <a:stretch/>
        </p:blipFill>
        <p:spPr>
          <a:xfrm>
            <a:off x="1" y="577528"/>
            <a:ext cx="3617558" cy="4162891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60907C-019A-4BB1-A102-20568D0CD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8" y="0"/>
            <a:ext cx="2668311" cy="848205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57D9A2E7-4C3D-4513-BE4D-4581BE87D6E2}"/>
              </a:ext>
            </a:extLst>
          </p:cNvPr>
          <p:cNvSpPr txBox="1">
            <a:spLocks/>
          </p:cNvSpPr>
          <p:nvPr/>
        </p:nvSpPr>
        <p:spPr>
          <a:xfrm>
            <a:off x="4318485" y="867763"/>
            <a:ext cx="4650972" cy="5078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3300" dirty="0">
                <a:solidFill>
                  <a:schemeClr val="bg1"/>
                </a:solidFill>
              </a:rPr>
              <a:t>Merci de </a:t>
            </a:r>
            <a:r>
              <a:rPr lang="en-US" sz="3300" dirty="0" err="1">
                <a:solidFill>
                  <a:schemeClr val="bg1"/>
                </a:solidFill>
              </a:rPr>
              <a:t>votre</a:t>
            </a:r>
            <a:r>
              <a:rPr lang="en-US" sz="3300" dirty="0">
                <a:solidFill>
                  <a:schemeClr val="bg1"/>
                </a:solidFill>
              </a:rPr>
              <a:t> attention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C27FA44-77C3-4505-AC9C-CEBF99683306}"/>
              </a:ext>
            </a:extLst>
          </p:cNvPr>
          <p:cNvSpPr txBox="1">
            <a:spLocks/>
          </p:cNvSpPr>
          <p:nvPr/>
        </p:nvSpPr>
        <p:spPr>
          <a:xfrm>
            <a:off x="4393788" y="1282187"/>
            <a:ext cx="3603625" cy="366713"/>
          </a:xfrm>
        </p:spPr>
        <p:txBody>
          <a:bodyPr vert="horz" lIns="68580" tIns="34290" rIns="68580" bIns="3429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Au </a:t>
            </a:r>
            <a:r>
              <a:rPr lang="en-US" dirty="0" err="1">
                <a:solidFill>
                  <a:schemeClr val="accent5"/>
                </a:solidFill>
              </a:rPr>
              <a:t>plaisir</a:t>
            </a:r>
            <a:r>
              <a:rPr lang="en-US" dirty="0">
                <a:solidFill>
                  <a:schemeClr val="accent5"/>
                </a:solidFill>
              </a:rPr>
              <a:t> de </a:t>
            </a:r>
            <a:r>
              <a:rPr lang="en-US" dirty="0" err="1">
                <a:solidFill>
                  <a:schemeClr val="accent5"/>
                </a:solidFill>
              </a:rPr>
              <a:t>travailler</a:t>
            </a:r>
            <a:r>
              <a:rPr lang="en-US" dirty="0">
                <a:solidFill>
                  <a:schemeClr val="accent5"/>
                </a:solidFill>
              </a:rPr>
              <a:t> ensemble</a:t>
            </a:r>
          </a:p>
        </p:txBody>
      </p:sp>
    </p:spTree>
    <p:extLst>
      <p:ext uri="{BB962C8B-B14F-4D97-AF65-F5344CB8AC3E}">
        <p14:creationId xmlns:p14="http://schemas.microsoft.com/office/powerpoint/2010/main" val="397146225"/>
      </p:ext>
    </p:extLst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Sérénité &amp; co">
      <a:dk1>
        <a:srgbClr val="A8CCCC"/>
      </a:dk1>
      <a:lt1>
        <a:srgbClr val="8CCC9A"/>
      </a:lt1>
      <a:dk2>
        <a:srgbClr val="F1CB46"/>
      </a:dk2>
      <a:lt2>
        <a:srgbClr val="B56767"/>
      </a:lt2>
      <a:accent1>
        <a:srgbClr val="FFFFFF"/>
      </a:accent1>
      <a:accent2>
        <a:srgbClr val="D6DCE4"/>
      </a:accent2>
      <a:accent3>
        <a:srgbClr val="44546A"/>
      </a:accent3>
      <a:accent4>
        <a:srgbClr val="8496B0"/>
      </a:accent4>
      <a:accent5>
        <a:srgbClr val="595959"/>
      </a:accent5>
      <a:accent6>
        <a:srgbClr val="D8D8D8"/>
      </a:accent6>
      <a:hlink>
        <a:srgbClr val="000000"/>
      </a:hlink>
      <a:folHlink>
        <a:srgbClr val="B56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342</Words>
  <Application>Microsoft Office PowerPoint</Application>
  <PresentationFormat>Affichage à l'écran (16:9)</PresentationFormat>
  <Paragraphs>63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Gill Sans</vt:lpstr>
      <vt:lpstr>Arial</vt:lpstr>
      <vt:lpstr>Wingdings 2</vt:lpstr>
      <vt:lpstr>Nunito Sans</vt:lpstr>
      <vt:lpstr>Calibri Light</vt:lpstr>
      <vt:lpstr>Calibri</vt:lpstr>
      <vt:lpstr>Georgia</vt:lpstr>
      <vt:lpstr>Ulysses template</vt:lpstr>
      <vt:lpstr>HDOfficeLightV0</vt:lpstr>
      <vt:lpstr>Les clés de la sérénité, enfin entre vos mains</vt:lpstr>
      <vt:lpstr>Présentation PowerPoint</vt:lpstr>
      <vt:lpstr>5 points clés </vt:lpstr>
      <vt:lpstr>Matrice d’Eisenhower</vt:lpstr>
      <vt:lpstr>Présentation PowerPoint</vt:lpstr>
      <vt:lpstr>LES 3 PHASES - Hans Selye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cp:lastModifiedBy>Fanny Faugeron-Kimhi</cp:lastModifiedBy>
  <cp:revision>120</cp:revision>
  <dcterms:modified xsi:type="dcterms:W3CDTF">2020-10-21T16:49:03Z</dcterms:modified>
</cp:coreProperties>
</file>