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27" r:id="rId1"/>
  </p:sldMasterIdLst>
  <p:notesMasterIdLst>
    <p:notesMasterId r:id="rId10"/>
  </p:notesMasterIdLst>
  <p:sldIdLst>
    <p:sldId id="256" r:id="rId2"/>
    <p:sldId id="268" r:id="rId3"/>
    <p:sldId id="257" r:id="rId4"/>
    <p:sldId id="280" r:id="rId5"/>
    <p:sldId id="258" r:id="rId6"/>
    <p:sldId id="277" r:id="rId7"/>
    <p:sldId id="281" r:id="rId8"/>
    <p:sldId id="27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3"/>
    <p:restoredTop sz="95946"/>
  </p:normalViewPr>
  <p:slideViewPr>
    <p:cSldViewPr snapToGrid="0" snapToObjects="1">
      <p:cViewPr varScale="1">
        <p:scale>
          <a:sx n="42" d="100"/>
          <a:sy n="42" d="100"/>
        </p:scale>
        <p:origin x="40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C9873-F23E-49F1-9463-BB476B7071C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CE51AB-663C-4120-9006-4945B31F3BFE}">
      <dgm:prSet/>
      <dgm:spPr/>
      <dgm:t>
        <a:bodyPr/>
        <a:lstStyle/>
        <a:p>
          <a:r>
            <a:rPr lang="fr-FR"/>
            <a:t>Un contexte légal défini par les professionnels du droit et le code du Travail</a:t>
          </a:r>
          <a:endParaRPr lang="en-US"/>
        </a:p>
      </dgm:t>
    </dgm:pt>
    <dgm:pt modelId="{B3494102-8054-4F95-BE26-1BA490BE4D40}" type="parTrans" cxnId="{7E643693-F6FE-4C44-8C9F-793631A4A7E4}">
      <dgm:prSet/>
      <dgm:spPr/>
      <dgm:t>
        <a:bodyPr/>
        <a:lstStyle/>
        <a:p>
          <a:endParaRPr lang="en-US"/>
        </a:p>
      </dgm:t>
    </dgm:pt>
    <dgm:pt modelId="{0DC57D1F-A626-451B-B04E-6F45CDDF09A1}" type="sibTrans" cxnId="{7E643693-F6FE-4C44-8C9F-793631A4A7E4}">
      <dgm:prSet/>
      <dgm:spPr/>
      <dgm:t>
        <a:bodyPr/>
        <a:lstStyle/>
        <a:p>
          <a:endParaRPr lang="en-US"/>
        </a:p>
      </dgm:t>
    </dgm:pt>
    <dgm:pt modelId="{BCEBDCE8-8B17-4B52-9C91-620A00DE1ADB}">
      <dgm:prSet/>
      <dgm:spPr/>
      <dgm:t>
        <a:bodyPr/>
        <a:lstStyle/>
        <a:p>
          <a:r>
            <a:rPr lang="fr-FR"/>
            <a:t>Une réalité opérationnelle complexe et différente pour chacun </a:t>
          </a:r>
          <a:endParaRPr lang="en-US"/>
        </a:p>
      </dgm:t>
    </dgm:pt>
    <dgm:pt modelId="{CBBB6228-E470-4017-8A9C-4607FE13BCDE}" type="parTrans" cxnId="{FB45DA3A-AA55-47D8-BA10-17BEE67D15AC}">
      <dgm:prSet/>
      <dgm:spPr/>
      <dgm:t>
        <a:bodyPr/>
        <a:lstStyle/>
        <a:p>
          <a:endParaRPr lang="en-US"/>
        </a:p>
      </dgm:t>
    </dgm:pt>
    <dgm:pt modelId="{1A58D2EB-1619-4293-AC1B-175679CD35D2}" type="sibTrans" cxnId="{FB45DA3A-AA55-47D8-BA10-17BEE67D15AC}">
      <dgm:prSet/>
      <dgm:spPr/>
      <dgm:t>
        <a:bodyPr/>
        <a:lstStyle/>
        <a:p>
          <a:endParaRPr lang="en-US"/>
        </a:p>
      </dgm:t>
    </dgm:pt>
    <dgm:pt modelId="{861A0114-C54E-4AA6-9BF2-6E0AB708C3CB}">
      <dgm:prSet/>
      <dgm:spPr/>
      <dgm:t>
        <a:bodyPr/>
        <a:lstStyle/>
        <a:p>
          <a:r>
            <a:rPr lang="fr-FR" b="1" dirty="0"/>
            <a:t>Trouver les réponses adaptées en tenant compte </a:t>
          </a:r>
          <a:endParaRPr lang="en-US" dirty="0"/>
        </a:p>
      </dgm:t>
    </dgm:pt>
    <dgm:pt modelId="{2A627B88-670F-4B55-930A-469EF7B7C308}" type="parTrans" cxnId="{4D6CA4B1-7473-46BB-BF5C-B6E0FF042E24}">
      <dgm:prSet/>
      <dgm:spPr/>
      <dgm:t>
        <a:bodyPr/>
        <a:lstStyle/>
        <a:p>
          <a:endParaRPr lang="en-US"/>
        </a:p>
      </dgm:t>
    </dgm:pt>
    <dgm:pt modelId="{38FCBB1E-80C4-43A8-95CF-BEFBEB355A4B}" type="sibTrans" cxnId="{4D6CA4B1-7473-46BB-BF5C-B6E0FF042E24}">
      <dgm:prSet/>
      <dgm:spPr/>
      <dgm:t>
        <a:bodyPr/>
        <a:lstStyle/>
        <a:p>
          <a:endParaRPr lang="en-US"/>
        </a:p>
      </dgm:t>
    </dgm:pt>
    <dgm:pt modelId="{16D022B7-E680-45DD-91F9-FD8144CECC87}">
      <dgm:prSet/>
      <dgm:spPr/>
      <dgm:t>
        <a:bodyPr/>
        <a:lstStyle/>
        <a:p>
          <a:r>
            <a:rPr lang="fr-FR"/>
            <a:t>d’une part de vos souhaits, vos contraintes personnelles </a:t>
          </a:r>
          <a:endParaRPr lang="en-US"/>
        </a:p>
      </dgm:t>
    </dgm:pt>
    <dgm:pt modelId="{DFF0F516-637C-4B8B-8819-EDFAE7D930E3}" type="parTrans" cxnId="{A91E5639-D79D-4501-B8E4-4ABD7FD863C8}">
      <dgm:prSet/>
      <dgm:spPr/>
      <dgm:t>
        <a:bodyPr/>
        <a:lstStyle/>
        <a:p>
          <a:endParaRPr lang="en-US"/>
        </a:p>
      </dgm:t>
    </dgm:pt>
    <dgm:pt modelId="{4FC6CE6C-5EA4-4AEF-8592-348B423CFF12}" type="sibTrans" cxnId="{A91E5639-D79D-4501-B8E4-4ABD7FD863C8}">
      <dgm:prSet/>
      <dgm:spPr/>
      <dgm:t>
        <a:bodyPr/>
        <a:lstStyle/>
        <a:p>
          <a:endParaRPr lang="en-US"/>
        </a:p>
      </dgm:t>
    </dgm:pt>
    <dgm:pt modelId="{6BEC211C-FC63-4494-A9AF-4BAF0F8BBA58}">
      <dgm:prSet/>
      <dgm:spPr/>
      <dgm:t>
        <a:bodyPr/>
        <a:lstStyle/>
        <a:p>
          <a:r>
            <a:rPr lang="fr-FR"/>
            <a:t>et de l’autre des besoins de service</a:t>
          </a:r>
          <a:endParaRPr lang="en-US"/>
        </a:p>
      </dgm:t>
    </dgm:pt>
    <dgm:pt modelId="{1973F9FD-4B5D-4B03-9E53-26450309B1E7}" type="parTrans" cxnId="{B37E8229-3A68-4C7E-A9B0-3351F268A3C3}">
      <dgm:prSet/>
      <dgm:spPr/>
      <dgm:t>
        <a:bodyPr/>
        <a:lstStyle/>
        <a:p>
          <a:endParaRPr lang="en-US"/>
        </a:p>
      </dgm:t>
    </dgm:pt>
    <dgm:pt modelId="{E5B3B08E-AC58-436A-9829-65379E1F9BD0}" type="sibTrans" cxnId="{B37E8229-3A68-4C7E-A9B0-3351F268A3C3}">
      <dgm:prSet/>
      <dgm:spPr/>
      <dgm:t>
        <a:bodyPr/>
        <a:lstStyle/>
        <a:p>
          <a:endParaRPr lang="en-US"/>
        </a:p>
      </dgm:t>
    </dgm:pt>
    <dgm:pt modelId="{936AB6DA-B610-C648-846C-834B253A840D}" type="pres">
      <dgm:prSet presAssocID="{29CC9873-F23E-49F1-9463-BB476B7071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282887-81B7-5347-BDB4-09EA1D66867F}" type="pres">
      <dgm:prSet presAssocID="{90CE51AB-663C-4120-9006-4945B31F3BFE}" presName="hierRoot1" presStyleCnt="0">
        <dgm:presLayoutVars>
          <dgm:hierBranch val="init"/>
        </dgm:presLayoutVars>
      </dgm:prSet>
      <dgm:spPr/>
    </dgm:pt>
    <dgm:pt modelId="{868125C7-9466-9A4B-B8E5-C3899CCA03BF}" type="pres">
      <dgm:prSet presAssocID="{90CE51AB-663C-4120-9006-4945B31F3BFE}" presName="rootComposite1" presStyleCnt="0"/>
      <dgm:spPr/>
    </dgm:pt>
    <dgm:pt modelId="{BAB30E65-9F97-434B-BE39-B7A6BCC16B5C}" type="pres">
      <dgm:prSet presAssocID="{90CE51AB-663C-4120-9006-4945B31F3BFE}" presName="rootText1" presStyleLbl="node0" presStyleIdx="0" presStyleCnt="3">
        <dgm:presLayoutVars>
          <dgm:chPref val="3"/>
        </dgm:presLayoutVars>
      </dgm:prSet>
      <dgm:spPr/>
    </dgm:pt>
    <dgm:pt modelId="{F15D0C01-A568-594A-9047-52B1B080C7D5}" type="pres">
      <dgm:prSet presAssocID="{90CE51AB-663C-4120-9006-4945B31F3BFE}" presName="rootConnector1" presStyleLbl="node1" presStyleIdx="0" presStyleCnt="0"/>
      <dgm:spPr/>
    </dgm:pt>
    <dgm:pt modelId="{BE6EB0C8-201C-5B41-9F96-CDF6ECEDD092}" type="pres">
      <dgm:prSet presAssocID="{90CE51AB-663C-4120-9006-4945B31F3BFE}" presName="hierChild2" presStyleCnt="0"/>
      <dgm:spPr/>
    </dgm:pt>
    <dgm:pt modelId="{0D13D402-7B1B-444F-8DA9-51CB5D0FD69F}" type="pres">
      <dgm:prSet presAssocID="{90CE51AB-663C-4120-9006-4945B31F3BFE}" presName="hierChild3" presStyleCnt="0"/>
      <dgm:spPr/>
    </dgm:pt>
    <dgm:pt modelId="{13F858F5-F106-644D-AAAA-D057D460EBE2}" type="pres">
      <dgm:prSet presAssocID="{BCEBDCE8-8B17-4B52-9C91-620A00DE1ADB}" presName="hierRoot1" presStyleCnt="0">
        <dgm:presLayoutVars>
          <dgm:hierBranch val="init"/>
        </dgm:presLayoutVars>
      </dgm:prSet>
      <dgm:spPr/>
    </dgm:pt>
    <dgm:pt modelId="{1F9DB41E-84D5-2845-92F2-EFD572A30B2E}" type="pres">
      <dgm:prSet presAssocID="{BCEBDCE8-8B17-4B52-9C91-620A00DE1ADB}" presName="rootComposite1" presStyleCnt="0"/>
      <dgm:spPr/>
    </dgm:pt>
    <dgm:pt modelId="{E908F74A-990F-C64A-A2D0-68ABB119D815}" type="pres">
      <dgm:prSet presAssocID="{BCEBDCE8-8B17-4B52-9C91-620A00DE1ADB}" presName="rootText1" presStyleLbl="node0" presStyleIdx="1" presStyleCnt="3">
        <dgm:presLayoutVars>
          <dgm:chPref val="3"/>
        </dgm:presLayoutVars>
      </dgm:prSet>
      <dgm:spPr/>
    </dgm:pt>
    <dgm:pt modelId="{248549E6-EEE8-C54E-913D-C2802C76BCA0}" type="pres">
      <dgm:prSet presAssocID="{BCEBDCE8-8B17-4B52-9C91-620A00DE1ADB}" presName="rootConnector1" presStyleLbl="node1" presStyleIdx="0" presStyleCnt="0"/>
      <dgm:spPr/>
    </dgm:pt>
    <dgm:pt modelId="{0C9C2F5F-BEE1-0F48-B090-273AE8B2655F}" type="pres">
      <dgm:prSet presAssocID="{BCEBDCE8-8B17-4B52-9C91-620A00DE1ADB}" presName="hierChild2" presStyleCnt="0"/>
      <dgm:spPr/>
    </dgm:pt>
    <dgm:pt modelId="{1A753031-557D-3740-9FA7-A9AF797F979E}" type="pres">
      <dgm:prSet presAssocID="{BCEBDCE8-8B17-4B52-9C91-620A00DE1ADB}" presName="hierChild3" presStyleCnt="0"/>
      <dgm:spPr/>
    </dgm:pt>
    <dgm:pt modelId="{7BC050DD-EEF3-7349-A093-8CC33FE0E2BF}" type="pres">
      <dgm:prSet presAssocID="{861A0114-C54E-4AA6-9BF2-6E0AB708C3CB}" presName="hierRoot1" presStyleCnt="0">
        <dgm:presLayoutVars>
          <dgm:hierBranch val="init"/>
        </dgm:presLayoutVars>
      </dgm:prSet>
      <dgm:spPr/>
    </dgm:pt>
    <dgm:pt modelId="{708963A9-F22B-AF47-B9FA-5FA24C615980}" type="pres">
      <dgm:prSet presAssocID="{861A0114-C54E-4AA6-9BF2-6E0AB708C3CB}" presName="rootComposite1" presStyleCnt="0"/>
      <dgm:spPr/>
    </dgm:pt>
    <dgm:pt modelId="{2439BB7A-C9D9-744E-AAC8-2C9142396719}" type="pres">
      <dgm:prSet presAssocID="{861A0114-C54E-4AA6-9BF2-6E0AB708C3CB}" presName="rootText1" presStyleLbl="node0" presStyleIdx="2" presStyleCnt="3">
        <dgm:presLayoutVars>
          <dgm:chPref val="3"/>
        </dgm:presLayoutVars>
      </dgm:prSet>
      <dgm:spPr/>
    </dgm:pt>
    <dgm:pt modelId="{0C6ABFF5-31BA-8144-A02D-23BB651676DC}" type="pres">
      <dgm:prSet presAssocID="{861A0114-C54E-4AA6-9BF2-6E0AB708C3CB}" presName="rootConnector1" presStyleLbl="node1" presStyleIdx="0" presStyleCnt="0"/>
      <dgm:spPr/>
    </dgm:pt>
    <dgm:pt modelId="{E31E6B56-F765-6F42-B611-DBEB0F56F661}" type="pres">
      <dgm:prSet presAssocID="{861A0114-C54E-4AA6-9BF2-6E0AB708C3CB}" presName="hierChild2" presStyleCnt="0"/>
      <dgm:spPr/>
    </dgm:pt>
    <dgm:pt modelId="{0B0F3734-C3BF-904E-8867-9CB23FC00B75}" type="pres">
      <dgm:prSet presAssocID="{DFF0F516-637C-4B8B-8819-EDFAE7D930E3}" presName="Name64" presStyleLbl="parChTrans1D2" presStyleIdx="0" presStyleCnt="2"/>
      <dgm:spPr/>
    </dgm:pt>
    <dgm:pt modelId="{6D1F1F7B-7D09-B148-A13B-BBEE763A6DA5}" type="pres">
      <dgm:prSet presAssocID="{16D022B7-E680-45DD-91F9-FD8144CECC87}" presName="hierRoot2" presStyleCnt="0">
        <dgm:presLayoutVars>
          <dgm:hierBranch val="init"/>
        </dgm:presLayoutVars>
      </dgm:prSet>
      <dgm:spPr/>
    </dgm:pt>
    <dgm:pt modelId="{0D738C1C-DDFB-FD4F-8B0E-9BB4571E261E}" type="pres">
      <dgm:prSet presAssocID="{16D022B7-E680-45DD-91F9-FD8144CECC87}" presName="rootComposite" presStyleCnt="0"/>
      <dgm:spPr/>
    </dgm:pt>
    <dgm:pt modelId="{015BB455-04AA-C846-8E97-C271C96D53B9}" type="pres">
      <dgm:prSet presAssocID="{16D022B7-E680-45DD-91F9-FD8144CECC87}" presName="rootText" presStyleLbl="node2" presStyleIdx="0" presStyleCnt="2">
        <dgm:presLayoutVars>
          <dgm:chPref val="3"/>
        </dgm:presLayoutVars>
      </dgm:prSet>
      <dgm:spPr/>
    </dgm:pt>
    <dgm:pt modelId="{B13C07DC-8DE5-8D4C-8F88-3026B81EF2A0}" type="pres">
      <dgm:prSet presAssocID="{16D022B7-E680-45DD-91F9-FD8144CECC87}" presName="rootConnector" presStyleLbl="node2" presStyleIdx="0" presStyleCnt="2"/>
      <dgm:spPr/>
    </dgm:pt>
    <dgm:pt modelId="{2B371834-D89B-1647-979B-F7949FDAE780}" type="pres">
      <dgm:prSet presAssocID="{16D022B7-E680-45DD-91F9-FD8144CECC87}" presName="hierChild4" presStyleCnt="0"/>
      <dgm:spPr/>
    </dgm:pt>
    <dgm:pt modelId="{A9F67A76-6E7C-6345-85CB-674470966922}" type="pres">
      <dgm:prSet presAssocID="{16D022B7-E680-45DD-91F9-FD8144CECC87}" presName="hierChild5" presStyleCnt="0"/>
      <dgm:spPr/>
    </dgm:pt>
    <dgm:pt modelId="{E687DC5D-DEFF-8241-8743-868266A5B354}" type="pres">
      <dgm:prSet presAssocID="{1973F9FD-4B5D-4B03-9E53-26450309B1E7}" presName="Name64" presStyleLbl="parChTrans1D2" presStyleIdx="1" presStyleCnt="2"/>
      <dgm:spPr/>
    </dgm:pt>
    <dgm:pt modelId="{9BAA6514-4124-3E47-825A-75A3774470F9}" type="pres">
      <dgm:prSet presAssocID="{6BEC211C-FC63-4494-A9AF-4BAF0F8BBA58}" presName="hierRoot2" presStyleCnt="0">
        <dgm:presLayoutVars>
          <dgm:hierBranch val="init"/>
        </dgm:presLayoutVars>
      </dgm:prSet>
      <dgm:spPr/>
    </dgm:pt>
    <dgm:pt modelId="{E0E78C69-9C87-FE47-8447-0AD40091B4A1}" type="pres">
      <dgm:prSet presAssocID="{6BEC211C-FC63-4494-A9AF-4BAF0F8BBA58}" presName="rootComposite" presStyleCnt="0"/>
      <dgm:spPr/>
    </dgm:pt>
    <dgm:pt modelId="{ED747596-141D-EF47-BB96-EF3A45FF1094}" type="pres">
      <dgm:prSet presAssocID="{6BEC211C-FC63-4494-A9AF-4BAF0F8BBA58}" presName="rootText" presStyleLbl="node2" presStyleIdx="1" presStyleCnt="2">
        <dgm:presLayoutVars>
          <dgm:chPref val="3"/>
        </dgm:presLayoutVars>
      </dgm:prSet>
      <dgm:spPr/>
    </dgm:pt>
    <dgm:pt modelId="{AE3751F5-3D25-5145-8A3F-507346F65065}" type="pres">
      <dgm:prSet presAssocID="{6BEC211C-FC63-4494-A9AF-4BAF0F8BBA58}" presName="rootConnector" presStyleLbl="node2" presStyleIdx="1" presStyleCnt="2"/>
      <dgm:spPr/>
    </dgm:pt>
    <dgm:pt modelId="{FC60ADAE-2D0F-C44D-BDDA-3D9FAAA790A0}" type="pres">
      <dgm:prSet presAssocID="{6BEC211C-FC63-4494-A9AF-4BAF0F8BBA58}" presName="hierChild4" presStyleCnt="0"/>
      <dgm:spPr/>
    </dgm:pt>
    <dgm:pt modelId="{4C33C643-8151-C44C-AC55-B6F599DBC163}" type="pres">
      <dgm:prSet presAssocID="{6BEC211C-FC63-4494-A9AF-4BAF0F8BBA58}" presName="hierChild5" presStyleCnt="0"/>
      <dgm:spPr/>
    </dgm:pt>
    <dgm:pt modelId="{33CA6C0D-4FA2-434C-9F62-D0F9E99E9BBF}" type="pres">
      <dgm:prSet presAssocID="{861A0114-C54E-4AA6-9BF2-6E0AB708C3CB}" presName="hierChild3" presStyleCnt="0"/>
      <dgm:spPr/>
    </dgm:pt>
  </dgm:ptLst>
  <dgm:cxnLst>
    <dgm:cxn modelId="{448BF103-615F-F54C-88DF-82F2C161DA9B}" type="presOf" srcId="{6BEC211C-FC63-4494-A9AF-4BAF0F8BBA58}" destId="{AE3751F5-3D25-5145-8A3F-507346F65065}" srcOrd="1" destOrd="0" presId="urn:microsoft.com/office/officeart/2009/3/layout/HorizontalOrganizationChart"/>
    <dgm:cxn modelId="{8BF6AC09-1E07-394A-A1CE-2269E2218C2B}" type="presOf" srcId="{6BEC211C-FC63-4494-A9AF-4BAF0F8BBA58}" destId="{ED747596-141D-EF47-BB96-EF3A45FF1094}" srcOrd="0" destOrd="0" presId="urn:microsoft.com/office/officeart/2009/3/layout/HorizontalOrganizationChart"/>
    <dgm:cxn modelId="{A0304A0E-4271-9F49-9B61-5A44D4671806}" type="presOf" srcId="{861A0114-C54E-4AA6-9BF2-6E0AB708C3CB}" destId="{0C6ABFF5-31BA-8144-A02D-23BB651676DC}" srcOrd="1" destOrd="0" presId="urn:microsoft.com/office/officeart/2009/3/layout/HorizontalOrganizationChart"/>
    <dgm:cxn modelId="{87821617-9155-CD45-91B0-1BFBAC3B1EED}" type="presOf" srcId="{16D022B7-E680-45DD-91F9-FD8144CECC87}" destId="{015BB455-04AA-C846-8E97-C271C96D53B9}" srcOrd="0" destOrd="0" presId="urn:microsoft.com/office/officeart/2009/3/layout/HorizontalOrganizationChart"/>
    <dgm:cxn modelId="{B37E8229-3A68-4C7E-A9B0-3351F268A3C3}" srcId="{861A0114-C54E-4AA6-9BF2-6E0AB708C3CB}" destId="{6BEC211C-FC63-4494-A9AF-4BAF0F8BBA58}" srcOrd="1" destOrd="0" parTransId="{1973F9FD-4B5D-4B03-9E53-26450309B1E7}" sibTransId="{E5B3B08E-AC58-436A-9829-65379E1F9BD0}"/>
    <dgm:cxn modelId="{B595122F-59E7-8C41-8038-3EE835398889}" type="presOf" srcId="{1973F9FD-4B5D-4B03-9E53-26450309B1E7}" destId="{E687DC5D-DEFF-8241-8743-868266A5B354}" srcOrd="0" destOrd="0" presId="urn:microsoft.com/office/officeart/2009/3/layout/HorizontalOrganizationChart"/>
    <dgm:cxn modelId="{1F422938-EDB8-AB43-AE46-0FD7FD436ACB}" type="presOf" srcId="{DFF0F516-637C-4B8B-8819-EDFAE7D930E3}" destId="{0B0F3734-C3BF-904E-8867-9CB23FC00B75}" srcOrd="0" destOrd="0" presId="urn:microsoft.com/office/officeart/2009/3/layout/HorizontalOrganizationChart"/>
    <dgm:cxn modelId="{A91E5639-D79D-4501-B8E4-4ABD7FD863C8}" srcId="{861A0114-C54E-4AA6-9BF2-6E0AB708C3CB}" destId="{16D022B7-E680-45DD-91F9-FD8144CECC87}" srcOrd="0" destOrd="0" parTransId="{DFF0F516-637C-4B8B-8819-EDFAE7D930E3}" sibTransId="{4FC6CE6C-5EA4-4AEF-8592-348B423CFF12}"/>
    <dgm:cxn modelId="{FB45DA3A-AA55-47D8-BA10-17BEE67D15AC}" srcId="{29CC9873-F23E-49F1-9463-BB476B7071C4}" destId="{BCEBDCE8-8B17-4B52-9C91-620A00DE1ADB}" srcOrd="1" destOrd="0" parTransId="{CBBB6228-E470-4017-8A9C-4607FE13BCDE}" sibTransId="{1A58D2EB-1619-4293-AC1B-175679CD35D2}"/>
    <dgm:cxn modelId="{36DC8262-F7F6-C64F-95D8-2F52D7A3B1B4}" type="presOf" srcId="{16D022B7-E680-45DD-91F9-FD8144CECC87}" destId="{B13C07DC-8DE5-8D4C-8F88-3026B81EF2A0}" srcOrd="1" destOrd="0" presId="urn:microsoft.com/office/officeart/2009/3/layout/HorizontalOrganizationChart"/>
    <dgm:cxn modelId="{9435767E-DBB0-2D4B-AEFA-051A912079FE}" type="presOf" srcId="{861A0114-C54E-4AA6-9BF2-6E0AB708C3CB}" destId="{2439BB7A-C9D9-744E-AAC8-2C9142396719}" srcOrd="0" destOrd="0" presId="urn:microsoft.com/office/officeart/2009/3/layout/HorizontalOrganizationChart"/>
    <dgm:cxn modelId="{7E643693-F6FE-4C44-8C9F-793631A4A7E4}" srcId="{29CC9873-F23E-49F1-9463-BB476B7071C4}" destId="{90CE51AB-663C-4120-9006-4945B31F3BFE}" srcOrd="0" destOrd="0" parTransId="{B3494102-8054-4F95-BE26-1BA490BE4D40}" sibTransId="{0DC57D1F-A626-451B-B04E-6F45CDDF09A1}"/>
    <dgm:cxn modelId="{FC710BA1-C219-624F-B783-5026222F2E4A}" type="presOf" srcId="{BCEBDCE8-8B17-4B52-9C91-620A00DE1ADB}" destId="{248549E6-EEE8-C54E-913D-C2802C76BCA0}" srcOrd="1" destOrd="0" presId="urn:microsoft.com/office/officeart/2009/3/layout/HorizontalOrganizationChart"/>
    <dgm:cxn modelId="{C8DD3FA1-303A-8F41-8F44-45B74BA658C2}" type="presOf" srcId="{BCEBDCE8-8B17-4B52-9C91-620A00DE1ADB}" destId="{E908F74A-990F-C64A-A2D0-68ABB119D815}" srcOrd="0" destOrd="0" presId="urn:microsoft.com/office/officeart/2009/3/layout/HorizontalOrganizationChart"/>
    <dgm:cxn modelId="{4D6CA4B1-7473-46BB-BF5C-B6E0FF042E24}" srcId="{29CC9873-F23E-49F1-9463-BB476B7071C4}" destId="{861A0114-C54E-4AA6-9BF2-6E0AB708C3CB}" srcOrd="2" destOrd="0" parTransId="{2A627B88-670F-4B55-930A-469EF7B7C308}" sibTransId="{38FCBB1E-80C4-43A8-95CF-BEFBEB355A4B}"/>
    <dgm:cxn modelId="{B81B9DBC-8EC4-4A4B-9B5D-94D2121A51E4}" type="presOf" srcId="{90CE51AB-663C-4120-9006-4945B31F3BFE}" destId="{F15D0C01-A568-594A-9047-52B1B080C7D5}" srcOrd="1" destOrd="0" presId="urn:microsoft.com/office/officeart/2009/3/layout/HorizontalOrganizationChart"/>
    <dgm:cxn modelId="{22D36ED7-697E-1340-9368-BADDA973F678}" type="presOf" srcId="{90CE51AB-663C-4120-9006-4945B31F3BFE}" destId="{BAB30E65-9F97-434B-BE39-B7A6BCC16B5C}" srcOrd="0" destOrd="0" presId="urn:microsoft.com/office/officeart/2009/3/layout/HorizontalOrganizationChart"/>
    <dgm:cxn modelId="{9640F7FD-8FF9-DD47-9F44-CB98BBDCF3E6}" type="presOf" srcId="{29CC9873-F23E-49F1-9463-BB476B7071C4}" destId="{936AB6DA-B610-C648-846C-834B253A840D}" srcOrd="0" destOrd="0" presId="urn:microsoft.com/office/officeart/2009/3/layout/HorizontalOrganizationChart"/>
    <dgm:cxn modelId="{C3FBAE3A-D46C-9449-B9AE-92B431E3F6B4}" type="presParOf" srcId="{936AB6DA-B610-C648-846C-834B253A840D}" destId="{EC282887-81B7-5347-BDB4-09EA1D66867F}" srcOrd="0" destOrd="0" presId="urn:microsoft.com/office/officeart/2009/3/layout/HorizontalOrganizationChart"/>
    <dgm:cxn modelId="{73DFC279-5CF5-AF4F-8FE8-6548AF3786B6}" type="presParOf" srcId="{EC282887-81B7-5347-BDB4-09EA1D66867F}" destId="{868125C7-9466-9A4B-B8E5-C3899CCA03BF}" srcOrd="0" destOrd="0" presId="urn:microsoft.com/office/officeart/2009/3/layout/HorizontalOrganizationChart"/>
    <dgm:cxn modelId="{1A958857-2EB5-8E44-8D6C-FE1528736A75}" type="presParOf" srcId="{868125C7-9466-9A4B-B8E5-C3899CCA03BF}" destId="{BAB30E65-9F97-434B-BE39-B7A6BCC16B5C}" srcOrd="0" destOrd="0" presId="urn:microsoft.com/office/officeart/2009/3/layout/HorizontalOrganizationChart"/>
    <dgm:cxn modelId="{0107215B-2C7E-1747-95E4-C4A9AD487CDA}" type="presParOf" srcId="{868125C7-9466-9A4B-B8E5-C3899CCA03BF}" destId="{F15D0C01-A568-594A-9047-52B1B080C7D5}" srcOrd="1" destOrd="0" presId="urn:microsoft.com/office/officeart/2009/3/layout/HorizontalOrganizationChart"/>
    <dgm:cxn modelId="{52078D3F-B578-1642-9FD6-2B8B7B9FD575}" type="presParOf" srcId="{EC282887-81B7-5347-BDB4-09EA1D66867F}" destId="{BE6EB0C8-201C-5B41-9F96-CDF6ECEDD092}" srcOrd="1" destOrd="0" presId="urn:microsoft.com/office/officeart/2009/3/layout/HorizontalOrganizationChart"/>
    <dgm:cxn modelId="{D73C5F3D-8DF7-9B4D-8FCC-AC34CC740321}" type="presParOf" srcId="{EC282887-81B7-5347-BDB4-09EA1D66867F}" destId="{0D13D402-7B1B-444F-8DA9-51CB5D0FD69F}" srcOrd="2" destOrd="0" presId="urn:microsoft.com/office/officeart/2009/3/layout/HorizontalOrganizationChart"/>
    <dgm:cxn modelId="{AC007D6C-8814-F74D-A160-FF2DEDA59673}" type="presParOf" srcId="{936AB6DA-B610-C648-846C-834B253A840D}" destId="{13F858F5-F106-644D-AAAA-D057D460EBE2}" srcOrd="1" destOrd="0" presId="urn:microsoft.com/office/officeart/2009/3/layout/HorizontalOrganizationChart"/>
    <dgm:cxn modelId="{64CDBB0E-95FE-FB4F-B49D-DA041CB90837}" type="presParOf" srcId="{13F858F5-F106-644D-AAAA-D057D460EBE2}" destId="{1F9DB41E-84D5-2845-92F2-EFD572A30B2E}" srcOrd="0" destOrd="0" presId="urn:microsoft.com/office/officeart/2009/3/layout/HorizontalOrganizationChart"/>
    <dgm:cxn modelId="{E5D2A7B2-3EE5-254A-B158-85F4E6F10E84}" type="presParOf" srcId="{1F9DB41E-84D5-2845-92F2-EFD572A30B2E}" destId="{E908F74A-990F-C64A-A2D0-68ABB119D815}" srcOrd="0" destOrd="0" presId="urn:microsoft.com/office/officeart/2009/3/layout/HorizontalOrganizationChart"/>
    <dgm:cxn modelId="{2926DEAF-90D8-5A47-925A-69D57B23E09E}" type="presParOf" srcId="{1F9DB41E-84D5-2845-92F2-EFD572A30B2E}" destId="{248549E6-EEE8-C54E-913D-C2802C76BCA0}" srcOrd="1" destOrd="0" presId="urn:microsoft.com/office/officeart/2009/3/layout/HorizontalOrganizationChart"/>
    <dgm:cxn modelId="{EE2F1155-C43F-5E49-9EFF-B6981AEB1FD7}" type="presParOf" srcId="{13F858F5-F106-644D-AAAA-D057D460EBE2}" destId="{0C9C2F5F-BEE1-0F48-B090-273AE8B2655F}" srcOrd="1" destOrd="0" presId="urn:microsoft.com/office/officeart/2009/3/layout/HorizontalOrganizationChart"/>
    <dgm:cxn modelId="{2367D464-B82E-0A45-A967-75C11E96924E}" type="presParOf" srcId="{13F858F5-F106-644D-AAAA-D057D460EBE2}" destId="{1A753031-557D-3740-9FA7-A9AF797F979E}" srcOrd="2" destOrd="0" presId="urn:microsoft.com/office/officeart/2009/3/layout/HorizontalOrganizationChart"/>
    <dgm:cxn modelId="{4200495B-72C1-8B49-A256-0135958F4686}" type="presParOf" srcId="{936AB6DA-B610-C648-846C-834B253A840D}" destId="{7BC050DD-EEF3-7349-A093-8CC33FE0E2BF}" srcOrd="2" destOrd="0" presId="urn:microsoft.com/office/officeart/2009/3/layout/HorizontalOrganizationChart"/>
    <dgm:cxn modelId="{7DE33D39-2F03-524E-8D8D-CC315A42FB67}" type="presParOf" srcId="{7BC050DD-EEF3-7349-A093-8CC33FE0E2BF}" destId="{708963A9-F22B-AF47-B9FA-5FA24C615980}" srcOrd="0" destOrd="0" presId="urn:microsoft.com/office/officeart/2009/3/layout/HorizontalOrganizationChart"/>
    <dgm:cxn modelId="{F9146942-9942-564C-A8DD-CE0167FFCACC}" type="presParOf" srcId="{708963A9-F22B-AF47-B9FA-5FA24C615980}" destId="{2439BB7A-C9D9-744E-AAC8-2C9142396719}" srcOrd="0" destOrd="0" presId="urn:microsoft.com/office/officeart/2009/3/layout/HorizontalOrganizationChart"/>
    <dgm:cxn modelId="{E4684586-C7F8-0443-B6C3-248B968EECF4}" type="presParOf" srcId="{708963A9-F22B-AF47-B9FA-5FA24C615980}" destId="{0C6ABFF5-31BA-8144-A02D-23BB651676DC}" srcOrd="1" destOrd="0" presId="urn:microsoft.com/office/officeart/2009/3/layout/HorizontalOrganizationChart"/>
    <dgm:cxn modelId="{8C54DC1B-9BDC-494B-BE61-03478854B8C6}" type="presParOf" srcId="{7BC050DD-EEF3-7349-A093-8CC33FE0E2BF}" destId="{E31E6B56-F765-6F42-B611-DBEB0F56F661}" srcOrd="1" destOrd="0" presId="urn:microsoft.com/office/officeart/2009/3/layout/HorizontalOrganizationChart"/>
    <dgm:cxn modelId="{A1DD6296-3860-BA4D-AC0C-14D41B207EC2}" type="presParOf" srcId="{E31E6B56-F765-6F42-B611-DBEB0F56F661}" destId="{0B0F3734-C3BF-904E-8867-9CB23FC00B75}" srcOrd="0" destOrd="0" presId="urn:microsoft.com/office/officeart/2009/3/layout/HorizontalOrganizationChart"/>
    <dgm:cxn modelId="{26D990D1-80DC-114C-95D5-0B0C9C8AB4A0}" type="presParOf" srcId="{E31E6B56-F765-6F42-B611-DBEB0F56F661}" destId="{6D1F1F7B-7D09-B148-A13B-BBEE763A6DA5}" srcOrd="1" destOrd="0" presId="urn:microsoft.com/office/officeart/2009/3/layout/HorizontalOrganizationChart"/>
    <dgm:cxn modelId="{F0C4CC6F-1C3B-0E47-9AE3-4311946CE534}" type="presParOf" srcId="{6D1F1F7B-7D09-B148-A13B-BBEE763A6DA5}" destId="{0D738C1C-DDFB-FD4F-8B0E-9BB4571E261E}" srcOrd="0" destOrd="0" presId="urn:microsoft.com/office/officeart/2009/3/layout/HorizontalOrganizationChart"/>
    <dgm:cxn modelId="{747487F4-16D9-D64C-80E5-8EA5F583D7BC}" type="presParOf" srcId="{0D738C1C-DDFB-FD4F-8B0E-9BB4571E261E}" destId="{015BB455-04AA-C846-8E97-C271C96D53B9}" srcOrd="0" destOrd="0" presId="urn:microsoft.com/office/officeart/2009/3/layout/HorizontalOrganizationChart"/>
    <dgm:cxn modelId="{EA20BEEC-453F-F646-8705-9B13AC7A5089}" type="presParOf" srcId="{0D738C1C-DDFB-FD4F-8B0E-9BB4571E261E}" destId="{B13C07DC-8DE5-8D4C-8F88-3026B81EF2A0}" srcOrd="1" destOrd="0" presId="urn:microsoft.com/office/officeart/2009/3/layout/HorizontalOrganizationChart"/>
    <dgm:cxn modelId="{9A711BE7-3EB0-224F-8435-8429C2F42FBE}" type="presParOf" srcId="{6D1F1F7B-7D09-B148-A13B-BBEE763A6DA5}" destId="{2B371834-D89B-1647-979B-F7949FDAE780}" srcOrd="1" destOrd="0" presId="urn:microsoft.com/office/officeart/2009/3/layout/HorizontalOrganizationChart"/>
    <dgm:cxn modelId="{A658DA97-1DF3-0144-BDA1-B15FB2A057CF}" type="presParOf" srcId="{6D1F1F7B-7D09-B148-A13B-BBEE763A6DA5}" destId="{A9F67A76-6E7C-6345-85CB-674470966922}" srcOrd="2" destOrd="0" presId="urn:microsoft.com/office/officeart/2009/3/layout/HorizontalOrganizationChart"/>
    <dgm:cxn modelId="{F46EDA86-7AD7-834C-A7AC-A53EE1FB642C}" type="presParOf" srcId="{E31E6B56-F765-6F42-B611-DBEB0F56F661}" destId="{E687DC5D-DEFF-8241-8743-868266A5B354}" srcOrd="2" destOrd="0" presId="urn:microsoft.com/office/officeart/2009/3/layout/HorizontalOrganizationChart"/>
    <dgm:cxn modelId="{308A5159-2C45-DD4B-B77B-2319EABDDD34}" type="presParOf" srcId="{E31E6B56-F765-6F42-B611-DBEB0F56F661}" destId="{9BAA6514-4124-3E47-825A-75A3774470F9}" srcOrd="3" destOrd="0" presId="urn:microsoft.com/office/officeart/2009/3/layout/HorizontalOrganizationChart"/>
    <dgm:cxn modelId="{CB707831-ED66-064E-8C7A-70285AF6C3F1}" type="presParOf" srcId="{9BAA6514-4124-3E47-825A-75A3774470F9}" destId="{E0E78C69-9C87-FE47-8447-0AD40091B4A1}" srcOrd="0" destOrd="0" presId="urn:microsoft.com/office/officeart/2009/3/layout/HorizontalOrganizationChart"/>
    <dgm:cxn modelId="{793399F9-6617-EA48-BDB9-C6C6DF663E5E}" type="presParOf" srcId="{E0E78C69-9C87-FE47-8447-0AD40091B4A1}" destId="{ED747596-141D-EF47-BB96-EF3A45FF1094}" srcOrd="0" destOrd="0" presId="urn:microsoft.com/office/officeart/2009/3/layout/HorizontalOrganizationChart"/>
    <dgm:cxn modelId="{E1FC374D-A951-FE4F-BDEA-CA4B29F43853}" type="presParOf" srcId="{E0E78C69-9C87-FE47-8447-0AD40091B4A1}" destId="{AE3751F5-3D25-5145-8A3F-507346F65065}" srcOrd="1" destOrd="0" presId="urn:microsoft.com/office/officeart/2009/3/layout/HorizontalOrganizationChart"/>
    <dgm:cxn modelId="{8A3F371E-E7E2-5845-BB8B-1EB12E16AB26}" type="presParOf" srcId="{9BAA6514-4124-3E47-825A-75A3774470F9}" destId="{FC60ADAE-2D0F-C44D-BDDA-3D9FAAA790A0}" srcOrd="1" destOrd="0" presId="urn:microsoft.com/office/officeart/2009/3/layout/HorizontalOrganizationChart"/>
    <dgm:cxn modelId="{29066C85-C5CA-184A-B9B9-533A04E88451}" type="presParOf" srcId="{9BAA6514-4124-3E47-825A-75A3774470F9}" destId="{4C33C643-8151-C44C-AC55-B6F599DBC163}" srcOrd="2" destOrd="0" presId="urn:microsoft.com/office/officeart/2009/3/layout/HorizontalOrganizationChart"/>
    <dgm:cxn modelId="{5E4EA8AF-F28C-CD45-BBF1-E76942D516CD}" type="presParOf" srcId="{7BC050DD-EEF3-7349-A093-8CC33FE0E2BF}" destId="{33CA6C0D-4FA2-434C-9F62-D0F9E99E9BB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75CF29-FB09-40D1-9330-DA019822C3A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2E75E9-135B-452D-886A-DBB743B53369}">
      <dgm:prSet/>
      <dgm:spPr/>
      <dgm:t>
        <a:bodyPr/>
        <a:lstStyle/>
        <a:p>
          <a:r>
            <a:rPr lang="fr-FR" b="0" dirty="0">
              <a:effectLst/>
              <a:latin typeface="+mn-lt"/>
              <a:ea typeface="+mn-ea"/>
              <a:cs typeface="+mn-cs"/>
            </a:rPr>
            <a:t>Entendre </a:t>
          </a:r>
          <a:r>
            <a:rPr lang="fr-FR" b="1" dirty="0">
              <a:effectLst/>
              <a:latin typeface="+mn-lt"/>
              <a:ea typeface="+mn-ea"/>
              <a:cs typeface="+mn-cs"/>
            </a:rPr>
            <a:t>les besoins de chaque partie</a:t>
          </a:r>
          <a:endParaRPr lang="en-US" b="1" dirty="0"/>
        </a:p>
      </dgm:t>
    </dgm:pt>
    <dgm:pt modelId="{527F75C4-05CE-4F4C-8C77-DC2616714FCE}" type="parTrans" cxnId="{5E13971F-4E58-4B64-BCCD-13F20C529F3E}">
      <dgm:prSet/>
      <dgm:spPr/>
      <dgm:t>
        <a:bodyPr/>
        <a:lstStyle/>
        <a:p>
          <a:endParaRPr lang="en-US"/>
        </a:p>
      </dgm:t>
    </dgm:pt>
    <dgm:pt modelId="{EAE9C878-88D5-4467-944B-2B6F98A269AD}" type="sibTrans" cxnId="{5E13971F-4E58-4B64-BCCD-13F20C529F3E}">
      <dgm:prSet/>
      <dgm:spPr/>
      <dgm:t>
        <a:bodyPr/>
        <a:lstStyle/>
        <a:p>
          <a:endParaRPr lang="en-US"/>
        </a:p>
      </dgm:t>
    </dgm:pt>
    <dgm:pt modelId="{05CB882A-EAEC-4F15-8092-9E9ECECD9695}">
      <dgm:prSet/>
      <dgm:spPr/>
      <dgm:t>
        <a:bodyPr/>
        <a:lstStyle/>
        <a:p>
          <a:pPr rtl="0"/>
          <a:r>
            <a:rPr lang="en-US" u="none" dirty="0"/>
            <a:t>Une relation </a:t>
          </a:r>
          <a:r>
            <a:rPr lang="en-US" u="none" dirty="0" err="1"/>
            <a:t>où</a:t>
          </a:r>
          <a:r>
            <a:rPr lang="en-US" u="none" dirty="0"/>
            <a:t> </a:t>
          </a:r>
          <a:r>
            <a:rPr lang="en-US" u="none" dirty="0" err="1"/>
            <a:t>chacun</a:t>
          </a:r>
          <a:r>
            <a:rPr lang="en-US" u="none" dirty="0"/>
            <a:t> a le sentiment d’être </a:t>
          </a:r>
          <a:r>
            <a:rPr lang="en-US" u="none" dirty="0" err="1"/>
            <a:t>entendu</a:t>
          </a:r>
          <a:r>
            <a:rPr lang="en-US" u="none" dirty="0"/>
            <a:t>, et </a:t>
          </a:r>
          <a:r>
            <a:rPr lang="en-US" u="none" dirty="0" err="1"/>
            <a:t>mieux</a:t>
          </a:r>
          <a:r>
            <a:rPr lang="en-US" u="none" dirty="0"/>
            <a:t> d’être </a:t>
          </a:r>
          <a:r>
            <a:rPr lang="en-US" u="none" dirty="0" err="1"/>
            <a:t>gagnant</a:t>
          </a:r>
          <a:endParaRPr lang="en-US" u="none" dirty="0"/>
        </a:p>
      </dgm:t>
    </dgm:pt>
    <dgm:pt modelId="{2C9BB425-B3F7-4401-A96C-077B82EB35A2}" type="parTrans" cxnId="{783FE0E1-9AE8-4E6A-B298-738D55017262}">
      <dgm:prSet/>
      <dgm:spPr/>
      <dgm:t>
        <a:bodyPr/>
        <a:lstStyle/>
        <a:p>
          <a:endParaRPr lang="en-US"/>
        </a:p>
      </dgm:t>
    </dgm:pt>
    <dgm:pt modelId="{910C56C7-A1B0-4EAC-BDF4-D6A5166D0DDB}" type="sibTrans" cxnId="{783FE0E1-9AE8-4E6A-B298-738D55017262}">
      <dgm:prSet/>
      <dgm:spPr/>
      <dgm:t>
        <a:bodyPr/>
        <a:lstStyle/>
        <a:p>
          <a:endParaRPr lang="en-US"/>
        </a:p>
      </dgm:t>
    </dgm:pt>
    <dgm:pt modelId="{CA387048-2EF3-0D40-A3B3-1DD83AE07017}">
      <dgm:prSet/>
      <dgm:spPr/>
      <dgm:t>
        <a:bodyPr/>
        <a:lstStyle/>
        <a:p>
          <a:pPr rtl="0"/>
          <a:r>
            <a:rPr lang="en-US" dirty="0"/>
            <a:t>Une bonne </a:t>
          </a:r>
          <a:r>
            <a:rPr lang="en-US" dirty="0" err="1"/>
            <a:t>négociation</a:t>
          </a:r>
          <a:r>
            <a:rPr lang="en-US" dirty="0"/>
            <a:t>, </a:t>
          </a:r>
          <a:r>
            <a:rPr lang="en-US" dirty="0" err="1"/>
            <a:t>c’est</a:t>
          </a:r>
          <a:r>
            <a:rPr lang="en-US" dirty="0"/>
            <a:t> quoi? </a:t>
          </a:r>
        </a:p>
      </dgm:t>
    </dgm:pt>
    <dgm:pt modelId="{0CF4C190-CF32-044E-987F-682FF35C87E0}" type="parTrans" cxnId="{63F97620-1BF5-FA40-B644-4501395928DE}">
      <dgm:prSet/>
      <dgm:spPr/>
      <dgm:t>
        <a:bodyPr/>
        <a:lstStyle/>
        <a:p>
          <a:endParaRPr lang="fr-FR"/>
        </a:p>
      </dgm:t>
    </dgm:pt>
    <dgm:pt modelId="{7466B4D9-932B-3841-B89C-F848239E22B2}" type="sibTrans" cxnId="{63F97620-1BF5-FA40-B644-4501395928DE}">
      <dgm:prSet/>
      <dgm:spPr/>
      <dgm:t>
        <a:bodyPr/>
        <a:lstStyle/>
        <a:p>
          <a:endParaRPr lang="fr-FR"/>
        </a:p>
      </dgm:t>
    </dgm:pt>
    <dgm:pt modelId="{7AF7CBE4-E049-AB41-9F1B-6441041105B2}" type="pres">
      <dgm:prSet presAssocID="{F175CF29-FB09-40D1-9330-DA019822C3A7}" presName="linear" presStyleCnt="0">
        <dgm:presLayoutVars>
          <dgm:animLvl val="lvl"/>
          <dgm:resizeHandles val="exact"/>
        </dgm:presLayoutVars>
      </dgm:prSet>
      <dgm:spPr/>
    </dgm:pt>
    <dgm:pt modelId="{251ECA8C-546F-0246-B725-DE3D049202D6}" type="pres">
      <dgm:prSet presAssocID="{CA387048-2EF3-0D40-A3B3-1DD83AE0701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B33A6B-0D7B-3B4F-862F-F7AE2AC410C8}" type="pres">
      <dgm:prSet presAssocID="{7466B4D9-932B-3841-B89C-F848239E22B2}" presName="spacer" presStyleCnt="0"/>
      <dgm:spPr/>
    </dgm:pt>
    <dgm:pt modelId="{ABBEF1AD-A5EB-E64A-87BB-77FBC10265DB}" type="pres">
      <dgm:prSet presAssocID="{B32E75E9-135B-452D-886A-DBB743B5336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9D36B3-709A-894C-AD5E-04008D239D16}" type="pres">
      <dgm:prSet presAssocID="{EAE9C878-88D5-4467-944B-2B6F98A269AD}" presName="spacer" presStyleCnt="0"/>
      <dgm:spPr/>
    </dgm:pt>
    <dgm:pt modelId="{14C19063-EFB5-4D48-B8F0-4357C3C66048}" type="pres">
      <dgm:prSet presAssocID="{05CB882A-EAEC-4F15-8092-9E9ECECD969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13971F-4E58-4B64-BCCD-13F20C529F3E}" srcId="{F175CF29-FB09-40D1-9330-DA019822C3A7}" destId="{B32E75E9-135B-452D-886A-DBB743B53369}" srcOrd="1" destOrd="0" parTransId="{527F75C4-05CE-4F4C-8C77-DC2616714FCE}" sibTransId="{EAE9C878-88D5-4467-944B-2B6F98A269AD}"/>
    <dgm:cxn modelId="{63F97620-1BF5-FA40-B644-4501395928DE}" srcId="{F175CF29-FB09-40D1-9330-DA019822C3A7}" destId="{CA387048-2EF3-0D40-A3B3-1DD83AE07017}" srcOrd="0" destOrd="0" parTransId="{0CF4C190-CF32-044E-987F-682FF35C87E0}" sibTransId="{7466B4D9-932B-3841-B89C-F848239E22B2}"/>
    <dgm:cxn modelId="{0056FA62-E7C4-7949-B566-296FEB6A60B6}" type="presOf" srcId="{05CB882A-EAEC-4F15-8092-9E9ECECD9695}" destId="{14C19063-EFB5-4D48-B8F0-4357C3C66048}" srcOrd="0" destOrd="0" presId="urn:microsoft.com/office/officeart/2005/8/layout/vList2"/>
    <dgm:cxn modelId="{C0C5F891-8A1D-9441-8FC1-D1E538CDCF0D}" type="presOf" srcId="{B32E75E9-135B-452D-886A-DBB743B53369}" destId="{ABBEF1AD-A5EB-E64A-87BB-77FBC10265DB}" srcOrd="0" destOrd="0" presId="urn:microsoft.com/office/officeart/2005/8/layout/vList2"/>
    <dgm:cxn modelId="{DD8ED4A6-C447-3843-9B6B-4A3346785603}" type="presOf" srcId="{CA387048-2EF3-0D40-A3B3-1DD83AE07017}" destId="{251ECA8C-546F-0246-B725-DE3D049202D6}" srcOrd="0" destOrd="0" presId="urn:microsoft.com/office/officeart/2005/8/layout/vList2"/>
    <dgm:cxn modelId="{C0F40CC1-49E0-1940-B389-81C5790D7F9C}" type="presOf" srcId="{F175CF29-FB09-40D1-9330-DA019822C3A7}" destId="{7AF7CBE4-E049-AB41-9F1B-6441041105B2}" srcOrd="0" destOrd="0" presId="urn:microsoft.com/office/officeart/2005/8/layout/vList2"/>
    <dgm:cxn modelId="{783FE0E1-9AE8-4E6A-B298-738D55017262}" srcId="{F175CF29-FB09-40D1-9330-DA019822C3A7}" destId="{05CB882A-EAEC-4F15-8092-9E9ECECD9695}" srcOrd="2" destOrd="0" parTransId="{2C9BB425-B3F7-4401-A96C-077B82EB35A2}" sibTransId="{910C56C7-A1B0-4EAC-BDF4-D6A5166D0DDB}"/>
    <dgm:cxn modelId="{9A91ECEB-1B24-EE48-AA57-B3FBE655DA4D}" type="presParOf" srcId="{7AF7CBE4-E049-AB41-9F1B-6441041105B2}" destId="{251ECA8C-546F-0246-B725-DE3D049202D6}" srcOrd="0" destOrd="0" presId="urn:microsoft.com/office/officeart/2005/8/layout/vList2"/>
    <dgm:cxn modelId="{17167A21-360E-0F4A-8117-C4C287C62091}" type="presParOf" srcId="{7AF7CBE4-E049-AB41-9F1B-6441041105B2}" destId="{01B33A6B-0D7B-3B4F-862F-F7AE2AC410C8}" srcOrd="1" destOrd="0" presId="urn:microsoft.com/office/officeart/2005/8/layout/vList2"/>
    <dgm:cxn modelId="{12C99986-7D72-4D4E-B202-0386E63D3121}" type="presParOf" srcId="{7AF7CBE4-E049-AB41-9F1B-6441041105B2}" destId="{ABBEF1AD-A5EB-E64A-87BB-77FBC10265DB}" srcOrd="2" destOrd="0" presId="urn:microsoft.com/office/officeart/2005/8/layout/vList2"/>
    <dgm:cxn modelId="{65D8CDFD-148D-6B4B-80FC-CBE7575E7A2A}" type="presParOf" srcId="{7AF7CBE4-E049-AB41-9F1B-6441041105B2}" destId="{569D36B3-709A-894C-AD5E-04008D239D16}" srcOrd="3" destOrd="0" presId="urn:microsoft.com/office/officeart/2005/8/layout/vList2"/>
    <dgm:cxn modelId="{0D9A1765-2F3F-3844-A66B-7675467EEF14}" type="presParOf" srcId="{7AF7CBE4-E049-AB41-9F1B-6441041105B2}" destId="{14C19063-EFB5-4D48-B8F0-4357C3C6604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F42C5-2BAE-42EC-822A-F984C3111F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B175C8-749B-4900-A644-4E93C02A30AC}">
      <dgm:prSet/>
      <dgm:spPr/>
      <dgm:t>
        <a:bodyPr/>
        <a:lstStyle/>
        <a:p>
          <a:r>
            <a:rPr lang="en-US" i="1" dirty="0" err="1"/>
            <a:t>Avez</a:t>
          </a:r>
          <a:r>
            <a:rPr lang="en-US" i="1" dirty="0"/>
            <a:t> </a:t>
          </a:r>
          <a:r>
            <a:rPr lang="en-US" i="1" dirty="0" err="1"/>
            <a:t>vous</a:t>
          </a:r>
          <a:r>
            <a:rPr lang="en-US" i="1" dirty="0"/>
            <a:t> </a:t>
          </a:r>
          <a:r>
            <a:rPr lang="en-US" i="1" dirty="0" err="1"/>
            <a:t>pris</a:t>
          </a:r>
          <a:r>
            <a:rPr lang="en-US" i="1" dirty="0"/>
            <a:t> du </a:t>
          </a:r>
          <a:r>
            <a:rPr lang="en-US" i="1" dirty="0" err="1"/>
            <a:t>recul</a:t>
          </a:r>
          <a:r>
            <a:rPr lang="en-US" i="1" dirty="0"/>
            <a:t>? </a:t>
          </a:r>
          <a:r>
            <a:rPr lang="en-US" i="1" dirty="0" err="1"/>
            <a:t>Avez-vous</a:t>
          </a:r>
          <a:r>
            <a:rPr lang="en-US" i="1" dirty="0"/>
            <a:t> </a:t>
          </a:r>
          <a:r>
            <a:rPr lang="en-US" i="1" dirty="0" err="1"/>
            <a:t>pris</a:t>
          </a:r>
          <a:r>
            <a:rPr lang="en-US" i="1" dirty="0"/>
            <a:t> </a:t>
          </a:r>
          <a:r>
            <a:rPr lang="en-US" i="1" dirty="0" err="1"/>
            <a:t>en</a:t>
          </a:r>
          <a:r>
            <a:rPr lang="en-US" i="1" dirty="0"/>
            <a:t> </a:t>
          </a:r>
          <a:r>
            <a:rPr lang="en-US" i="1" dirty="0" err="1"/>
            <a:t>compte</a:t>
          </a:r>
          <a:r>
            <a:rPr lang="en-US" i="1" dirty="0"/>
            <a:t> </a:t>
          </a:r>
          <a:r>
            <a:rPr lang="en-US" i="1" dirty="0" err="1"/>
            <a:t>d’autres</a:t>
          </a:r>
          <a:r>
            <a:rPr lang="en-US" i="1" dirty="0"/>
            <a:t> points de </a:t>
          </a:r>
          <a:r>
            <a:rPr lang="en-US" i="1" dirty="0" err="1"/>
            <a:t>vue</a:t>
          </a:r>
          <a:r>
            <a:rPr lang="en-US" i="1" dirty="0"/>
            <a:t> sur la situation?</a:t>
          </a:r>
        </a:p>
        <a:p>
          <a:r>
            <a:rPr lang="en-US" dirty="0" err="1"/>
            <a:t>Analyse</a:t>
          </a:r>
          <a:endParaRPr lang="en-US" dirty="0"/>
        </a:p>
      </dgm:t>
    </dgm:pt>
    <dgm:pt modelId="{290DB108-9F8A-4A8B-BCAD-816678B68753}" type="parTrans" cxnId="{B27AA1F2-9511-4C67-9C9B-EDF9B8A00EB5}">
      <dgm:prSet/>
      <dgm:spPr/>
      <dgm:t>
        <a:bodyPr/>
        <a:lstStyle/>
        <a:p>
          <a:endParaRPr lang="en-US"/>
        </a:p>
      </dgm:t>
    </dgm:pt>
    <dgm:pt modelId="{84BA8CC4-6E7C-40A7-9177-4A0C4EFB4EA8}" type="sibTrans" cxnId="{B27AA1F2-9511-4C67-9C9B-EDF9B8A00EB5}">
      <dgm:prSet/>
      <dgm:spPr/>
      <dgm:t>
        <a:bodyPr/>
        <a:lstStyle/>
        <a:p>
          <a:endParaRPr lang="en-US"/>
        </a:p>
      </dgm:t>
    </dgm:pt>
    <dgm:pt modelId="{EC914CDD-A7E9-49EC-A18A-9AF0CBBA6AE3}">
      <dgm:prSet/>
      <dgm:spPr/>
      <dgm:t>
        <a:bodyPr/>
        <a:lstStyle/>
        <a:p>
          <a:r>
            <a:rPr lang="fr-FR" i="1" dirty="0"/>
            <a:t>Quelle est votre part de responsabilité individuelle? Que pouvez vous assumer comme conséquence?</a:t>
          </a:r>
        </a:p>
        <a:p>
          <a:r>
            <a:rPr lang="fr-FR" i="1" dirty="0"/>
            <a:t>Avez-vous réfléchi à des solutions alternatives possibles</a:t>
          </a:r>
        </a:p>
        <a:p>
          <a:r>
            <a:rPr lang="fr-FR" dirty="0"/>
            <a:t>Responsabilité</a:t>
          </a:r>
        </a:p>
      </dgm:t>
    </dgm:pt>
    <dgm:pt modelId="{36F7ED83-85CD-444F-B3F1-F5DBC493A28E}" type="parTrans" cxnId="{86D90157-D476-4B87-9B6D-233E7081A0DD}">
      <dgm:prSet/>
      <dgm:spPr/>
      <dgm:t>
        <a:bodyPr/>
        <a:lstStyle/>
        <a:p>
          <a:endParaRPr lang="en-US"/>
        </a:p>
      </dgm:t>
    </dgm:pt>
    <dgm:pt modelId="{8DEC3025-F1C7-4285-950A-0747466A8B8F}" type="sibTrans" cxnId="{86D90157-D476-4B87-9B6D-233E7081A0DD}">
      <dgm:prSet/>
      <dgm:spPr/>
      <dgm:t>
        <a:bodyPr/>
        <a:lstStyle/>
        <a:p>
          <a:endParaRPr lang="en-US"/>
        </a:p>
      </dgm:t>
    </dgm:pt>
    <dgm:pt modelId="{584BE20B-83F9-AB42-A243-F598AE31C25C}">
      <dgm:prSet/>
      <dgm:spPr/>
      <dgm:t>
        <a:bodyPr/>
        <a:lstStyle/>
        <a:p>
          <a:pPr rtl="0"/>
          <a:r>
            <a:rPr lang="fr-FR" i="1" dirty="0"/>
            <a:t>Avez-vous confiance dans la capacité de votre interlocuteur de vous écouter et de discuter ?</a:t>
          </a:r>
        </a:p>
        <a:p>
          <a:pPr rtl="0"/>
          <a:r>
            <a:rPr lang="fr-FR" i="0" dirty="0"/>
            <a:t>Confiance</a:t>
          </a:r>
        </a:p>
      </dgm:t>
    </dgm:pt>
    <dgm:pt modelId="{E6BD09CF-D6D1-A84B-931D-0AEAC5D21C8F}" type="parTrans" cxnId="{CC93437D-9BD4-D643-A439-DB216A97BD34}">
      <dgm:prSet/>
      <dgm:spPr/>
      <dgm:t>
        <a:bodyPr/>
        <a:lstStyle/>
        <a:p>
          <a:endParaRPr lang="fr-FR"/>
        </a:p>
      </dgm:t>
    </dgm:pt>
    <dgm:pt modelId="{8A5EB5F6-9F12-6F44-867E-019A5911F731}" type="sibTrans" cxnId="{CC93437D-9BD4-D643-A439-DB216A97BD34}">
      <dgm:prSet/>
      <dgm:spPr/>
      <dgm:t>
        <a:bodyPr/>
        <a:lstStyle/>
        <a:p>
          <a:endParaRPr lang="fr-FR"/>
        </a:p>
      </dgm:t>
    </dgm:pt>
    <dgm:pt modelId="{878E9165-2D77-234E-9700-05896BBEEC4C}" type="pres">
      <dgm:prSet presAssocID="{84CF42C5-2BAE-42EC-822A-F984C3111F1B}" presName="linear" presStyleCnt="0">
        <dgm:presLayoutVars>
          <dgm:animLvl val="lvl"/>
          <dgm:resizeHandles val="exact"/>
        </dgm:presLayoutVars>
      </dgm:prSet>
      <dgm:spPr/>
    </dgm:pt>
    <dgm:pt modelId="{3B03C491-7DA1-EE4E-BD5D-2030C3B29FCA}" type="pres">
      <dgm:prSet presAssocID="{07B175C8-749B-4900-A644-4E93C02A30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1D57F9-47A1-DB4F-8B5B-CCB51A395252}" type="pres">
      <dgm:prSet presAssocID="{84BA8CC4-6E7C-40A7-9177-4A0C4EFB4EA8}" presName="spacer" presStyleCnt="0"/>
      <dgm:spPr/>
    </dgm:pt>
    <dgm:pt modelId="{6D0FA204-6A60-2F40-8617-DEE8CAC3DBC4}" type="pres">
      <dgm:prSet presAssocID="{584BE20B-83F9-AB42-A243-F598AE31C2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C2633B-1088-EB40-AF00-64D4FA603895}" type="pres">
      <dgm:prSet presAssocID="{8A5EB5F6-9F12-6F44-867E-019A5911F731}" presName="spacer" presStyleCnt="0"/>
      <dgm:spPr/>
    </dgm:pt>
    <dgm:pt modelId="{3900895D-A6B9-1649-8219-A643FA87BDFF}" type="pres">
      <dgm:prSet presAssocID="{EC914CDD-A7E9-49EC-A18A-9AF0CBBA6AE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6D90157-D476-4B87-9B6D-233E7081A0DD}" srcId="{84CF42C5-2BAE-42EC-822A-F984C3111F1B}" destId="{EC914CDD-A7E9-49EC-A18A-9AF0CBBA6AE3}" srcOrd="2" destOrd="0" parTransId="{36F7ED83-85CD-444F-B3F1-F5DBC493A28E}" sibTransId="{8DEC3025-F1C7-4285-950A-0747466A8B8F}"/>
    <dgm:cxn modelId="{CC93437D-9BD4-D643-A439-DB216A97BD34}" srcId="{84CF42C5-2BAE-42EC-822A-F984C3111F1B}" destId="{584BE20B-83F9-AB42-A243-F598AE31C25C}" srcOrd="1" destOrd="0" parTransId="{E6BD09CF-D6D1-A84B-931D-0AEAC5D21C8F}" sibTransId="{8A5EB5F6-9F12-6F44-867E-019A5911F731}"/>
    <dgm:cxn modelId="{ACA6AEB9-DD21-9048-A91D-3FA0FBB1D9BF}" type="presOf" srcId="{EC914CDD-A7E9-49EC-A18A-9AF0CBBA6AE3}" destId="{3900895D-A6B9-1649-8219-A643FA87BDFF}" srcOrd="0" destOrd="0" presId="urn:microsoft.com/office/officeart/2005/8/layout/vList2"/>
    <dgm:cxn modelId="{926C28D3-4194-A44C-9C1C-E646933B4E7B}" type="presOf" srcId="{84CF42C5-2BAE-42EC-822A-F984C3111F1B}" destId="{878E9165-2D77-234E-9700-05896BBEEC4C}" srcOrd="0" destOrd="0" presId="urn:microsoft.com/office/officeart/2005/8/layout/vList2"/>
    <dgm:cxn modelId="{D549ACDC-13B9-AE4A-B4A1-7A51E30AB6DD}" type="presOf" srcId="{584BE20B-83F9-AB42-A243-F598AE31C25C}" destId="{6D0FA204-6A60-2F40-8617-DEE8CAC3DBC4}" srcOrd="0" destOrd="0" presId="urn:microsoft.com/office/officeart/2005/8/layout/vList2"/>
    <dgm:cxn modelId="{B27AA1F2-9511-4C67-9C9B-EDF9B8A00EB5}" srcId="{84CF42C5-2BAE-42EC-822A-F984C3111F1B}" destId="{07B175C8-749B-4900-A644-4E93C02A30AC}" srcOrd="0" destOrd="0" parTransId="{290DB108-9F8A-4A8B-BCAD-816678B68753}" sibTransId="{84BA8CC4-6E7C-40A7-9177-4A0C4EFB4EA8}"/>
    <dgm:cxn modelId="{9E00FFF4-8F70-594C-A39A-4D149BD0AAA3}" type="presOf" srcId="{07B175C8-749B-4900-A644-4E93C02A30AC}" destId="{3B03C491-7DA1-EE4E-BD5D-2030C3B29FCA}" srcOrd="0" destOrd="0" presId="urn:microsoft.com/office/officeart/2005/8/layout/vList2"/>
    <dgm:cxn modelId="{BAF5849D-B6C8-6B4C-8EB1-17F739D2AD43}" type="presParOf" srcId="{878E9165-2D77-234E-9700-05896BBEEC4C}" destId="{3B03C491-7DA1-EE4E-BD5D-2030C3B29FCA}" srcOrd="0" destOrd="0" presId="urn:microsoft.com/office/officeart/2005/8/layout/vList2"/>
    <dgm:cxn modelId="{E147B4ED-7453-FF4F-A511-EC769458B79F}" type="presParOf" srcId="{878E9165-2D77-234E-9700-05896BBEEC4C}" destId="{2B1D57F9-47A1-DB4F-8B5B-CCB51A395252}" srcOrd="1" destOrd="0" presId="urn:microsoft.com/office/officeart/2005/8/layout/vList2"/>
    <dgm:cxn modelId="{BC976D79-8FEB-194E-BEF7-B38283EFE3D1}" type="presParOf" srcId="{878E9165-2D77-234E-9700-05896BBEEC4C}" destId="{6D0FA204-6A60-2F40-8617-DEE8CAC3DBC4}" srcOrd="2" destOrd="0" presId="urn:microsoft.com/office/officeart/2005/8/layout/vList2"/>
    <dgm:cxn modelId="{B97AE9D2-6D71-324E-B226-DA9689E41CAD}" type="presParOf" srcId="{878E9165-2D77-234E-9700-05896BBEEC4C}" destId="{D0C2633B-1088-EB40-AF00-64D4FA603895}" srcOrd="3" destOrd="0" presId="urn:microsoft.com/office/officeart/2005/8/layout/vList2"/>
    <dgm:cxn modelId="{0DA9C5C4-355D-0E40-B71B-2BDCA26E2ED7}" type="presParOf" srcId="{878E9165-2D77-234E-9700-05896BBEEC4C}" destId="{3900895D-A6B9-1649-8219-A643FA87BD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CF42C5-2BAE-42EC-822A-F984C3111F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B175C8-749B-4900-A644-4E93C02A30AC}">
      <dgm:prSet/>
      <dgm:spPr/>
      <dgm:t>
        <a:bodyPr/>
        <a:lstStyle/>
        <a:p>
          <a:r>
            <a:rPr lang="fr-FR" dirty="0"/>
            <a:t>D comme DECRIRE la situation</a:t>
          </a:r>
          <a:endParaRPr lang="en-US" dirty="0"/>
        </a:p>
      </dgm:t>
    </dgm:pt>
    <dgm:pt modelId="{290DB108-9F8A-4A8B-BCAD-816678B68753}" type="parTrans" cxnId="{B27AA1F2-9511-4C67-9C9B-EDF9B8A00EB5}">
      <dgm:prSet/>
      <dgm:spPr/>
      <dgm:t>
        <a:bodyPr/>
        <a:lstStyle/>
        <a:p>
          <a:endParaRPr lang="en-US"/>
        </a:p>
      </dgm:t>
    </dgm:pt>
    <dgm:pt modelId="{84BA8CC4-6E7C-40A7-9177-4A0C4EFB4EA8}" type="sibTrans" cxnId="{B27AA1F2-9511-4C67-9C9B-EDF9B8A00EB5}">
      <dgm:prSet/>
      <dgm:spPr/>
      <dgm:t>
        <a:bodyPr/>
        <a:lstStyle/>
        <a:p>
          <a:endParaRPr lang="en-US"/>
        </a:p>
      </dgm:t>
    </dgm:pt>
    <dgm:pt modelId="{837314C2-3E68-4F02-9073-2B51BE19C4FE}">
      <dgm:prSet/>
      <dgm:spPr/>
      <dgm:t>
        <a:bodyPr/>
        <a:lstStyle/>
        <a:p>
          <a:r>
            <a:rPr lang="fr-FR" dirty="0"/>
            <a:t>E comme EXPRIMER votre ressenti, vos émotions et vos besoins</a:t>
          </a:r>
          <a:endParaRPr lang="en-US" dirty="0"/>
        </a:p>
      </dgm:t>
    </dgm:pt>
    <dgm:pt modelId="{A6CDE1D5-FB4F-4099-8DA6-5077AC363459}" type="parTrans" cxnId="{E4A194DA-6C8A-47D3-9905-FB53573BC49C}">
      <dgm:prSet/>
      <dgm:spPr/>
      <dgm:t>
        <a:bodyPr/>
        <a:lstStyle/>
        <a:p>
          <a:endParaRPr lang="en-US"/>
        </a:p>
      </dgm:t>
    </dgm:pt>
    <dgm:pt modelId="{DD614D5A-1815-45D4-9595-82313F019FE3}" type="sibTrans" cxnId="{E4A194DA-6C8A-47D3-9905-FB53573BC49C}">
      <dgm:prSet/>
      <dgm:spPr/>
      <dgm:t>
        <a:bodyPr/>
        <a:lstStyle/>
        <a:p>
          <a:endParaRPr lang="en-US"/>
        </a:p>
      </dgm:t>
    </dgm:pt>
    <dgm:pt modelId="{BFF55D69-5DB8-4E0E-B001-E87A575103B6}">
      <dgm:prSet/>
      <dgm:spPr/>
      <dgm:t>
        <a:bodyPr/>
        <a:lstStyle/>
        <a:p>
          <a:r>
            <a:rPr lang="fr-FR"/>
            <a:t>S comme SOLUTION</a:t>
          </a:r>
          <a:endParaRPr lang="en-US"/>
        </a:p>
      </dgm:t>
    </dgm:pt>
    <dgm:pt modelId="{34E84D6B-6A48-4D16-B9FF-DC97072D4905}" type="parTrans" cxnId="{4AF27FF7-0F00-4009-A1DB-9895886589E0}">
      <dgm:prSet/>
      <dgm:spPr/>
      <dgm:t>
        <a:bodyPr/>
        <a:lstStyle/>
        <a:p>
          <a:endParaRPr lang="en-US"/>
        </a:p>
      </dgm:t>
    </dgm:pt>
    <dgm:pt modelId="{675A4DA5-6AC9-4E6E-A83F-1DEAFF5FF8E9}" type="sibTrans" cxnId="{4AF27FF7-0F00-4009-A1DB-9895886589E0}">
      <dgm:prSet/>
      <dgm:spPr/>
      <dgm:t>
        <a:bodyPr/>
        <a:lstStyle/>
        <a:p>
          <a:endParaRPr lang="en-US"/>
        </a:p>
      </dgm:t>
    </dgm:pt>
    <dgm:pt modelId="{EC914CDD-A7E9-49EC-A18A-9AF0CBBA6AE3}">
      <dgm:prSet/>
      <dgm:spPr/>
      <dgm:t>
        <a:bodyPr/>
        <a:lstStyle/>
        <a:p>
          <a:r>
            <a:rPr lang="fr-FR" dirty="0"/>
            <a:t>C comme CONCLUSION</a:t>
          </a:r>
          <a:endParaRPr lang="en-US" dirty="0"/>
        </a:p>
      </dgm:t>
    </dgm:pt>
    <dgm:pt modelId="{36F7ED83-85CD-444F-B3F1-F5DBC493A28E}" type="parTrans" cxnId="{86D90157-D476-4B87-9B6D-233E7081A0DD}">
      <dgm:prSet/>
      <dgm:spPr/>
      <dgm:t>
        <a:bodyPr/>
        <a:lstStyle/>
        <a:p>
          <a:endParaRPr lang="en-US"/>
        </a:p>
      </dgm:t>
    </dgm:pt>
    <dgm:pt modelId="{8DEC3025-F1C7-4285-950A-0747466A8B8F}" type="sibTrans" cxnId="{86D90157-D476-4B87-9B6D-233E7081A0DD}">
      <dgm:prSet/>
      <dgm:spPr/>
      <dgm:t>
        <a:bodyPr/>
        <a:lstStyle/>
        <a:p>
          <a:endParaRPr lang="en-US"/>
        </a:p>
      </dgm:t>
    </dgm:pt>
    <dgm:pt modelId="{878E9165-2D77-234E-9700-05896BBEEC4C}" type="pres">
      <dgm:prSet presAssocID="{84CF42C5-2BAE-42EC-822A-F984C3111F1B}" presName="linear" presStyleCnt="0">
        <dgm:presLayoutVars>
          <dgm:animLvl val="lvl"/>
          <dgm:resizeHandles val="exact"/>
        </dgm:presLayoutVars>
      </dgm:prSet>
      <dgm:spPr/>
    </dgm:pt>
    <dgm:pt modelId="{3B03C491-7DA1-EE4E-BD5D-2030C3B29FCA}" type="pres">
      <dgm:prSet presAssocID="{07B175C8-749B-4900-A644-4E93C02A30A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B1D57F9-47A1-DB4F-8B5B-CCB51A395252}" type="pres">
      <dgm:prSet presAssocID="{84BA8CC4-6E7C-40A7-9177-4A0C4EFB4EA8}" presName="spacer" presStyleCnt="0"/>
      <dgm:spPr/>
    </dgm:pt>
    <dgm:pt modelId="{3D958001-28B7-B74E-A616-F0C47767B2B7}" type="pres">
      <dgm:prSet presAssocID="{837314C2-3E68-4F02-9073-2B51BE19C4F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CE4087F-BD7B-EE4C-9900-3AF2B5283145}" type="pres">
      <dgm:prSet presAssocID="{DD614D5A-1815-45D4-9595-82313F019FE3}" presName="spacer" presStyleCnt="0"/>
      <dgm:spPr/>
    </dgm:pt>
    <dgm:pt modelId="{294AE7B9-3EED-8048-91A7-AA89B059248A}" type="pres">
      <dgm:prSet presAssocID="{BFF55D69-5DB8-4E0E-B001-E87A575103B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FC268D-C763-4D47-9A24-E4ACEC090272}" type="pres">
      <dgm:prSet presAssocID="{675A4DA5-6AC9-4E6E-A83F-1DEAFF5FF8E9}" presName="spacer" presStyleCnt="0"/>
      <dgm:spPr/>
    </dgm:pt>
    <dgm:pt modelId="{3900895D-A6B9-1649-8219-A643FA87BDFF}" type="pres">
      <dgm:prSet presAssocID="{EC914CDD-A7E9-49EC-A18A-9AF0CBBA6AE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BEFC802-0085-694B-8C44-D137E27DFB8A}" type="presOf" srcId="{837314C2-3E68-4F02-9073-2B51BE19C4FE}" destId="{3D958001-28B7-B74E-A616-F0C47767B2B7}" srcOrd="0" destOrd="0" presId="urn:microsoft.com/office/officeart/2005/8/layout/vList2"/>
    <dgm:cxn modelId="{A6212D06-5E78-734E-B0AD-574978017C9D}" type="presOf" srcId="{BFF55D69-5DB8-4E0E-B001-E87A575103B6}" destId="{294AE7B9-3EED-8048-91A7-AA89B059248A}" srcOrd="0" destOrd="0" presId="urn:microsoft.com/office/officeart/2005/8/layout/vList2"/>
    <dgm:cxn modelId="{86D90157-D476-4B87-9B6D-233E7081A0DD}" srcId="{84CF42C5-2BAE-42EC-822A-F984C3111F1B}" destId="{EC914CDD-A7E9-49EC-A18A-9AF0CBBA6AE3}" srcOrd="3" destOrd="0" parTransId="{36F7ED83-85CD-444F-B3F1-F5DBC493A28E}" sibTransId="{8DEC3025-F1C7-4285-950A-0747466A8B8F}"/>
    <dgm:cxn modelId="{ACA6AEB9-DD21-9048-A91D-3FA0FBB1D9BF}" type="presOf" srcId="{EC914CDD-A7E9-49EC-A18A-9AF0CBBA6AE3}" destId="{3900895D-A6B9-1649-8219-A643FA87BDFF}" srcOrd="0" destOrd="0" presId="urn:microsoft.com/office/officeart/2005/8/layout/vList2"/>
    <dgm:cxn modelId="{926C28D3-4194-A44C-9C1C-E646933B4E7B}" type="presOf" srcId="{84CF42C5-2BAE-42EC-822A-F984C3111F1B}" destId="{878E9165-2D77-234E-9700-05896BBEEC4C}" srcOrd="0" destOrd="0" presId="urn:microsoft.com/office/officeart/2005/8/layout/vList2"/>
    <dgm:cxn modelId="{E4A194DA-6C8A-47D3-9905-FB53573BC49C}" srcId="{84CF42C5-2BAE-42EC-822A-F984C3111F1B}" destId="{837314C2-3E68-4F02-9073-2B51BE19C4FE}" srcOrd="1" destOrd="0" parTransId="{A6CDE1D5-FB4F-4099-8DA6-5077AC363459}" sibTransId="{DD614D5A-1815-45D4-9595-82313F019FE3}"/>
    <dgm:cxn modelId="{B27AA1F2-9511-4C67-9C9B-EDF9B8A00EB5}" srcId="{84CF42C5-2BAE-42EC-822A-F984C3111F1B}" destId="{07B175C8-749B-4900-A644-4E93C02A30AC}" srcOrd="0" destOrd="0" parTransId="{290DB108-9F8A-4A8B-BCAD-816678B68753}" sibTransId="{84BA8CC4-6E7C-40A7-9177-4A0C4EFB4EA8}"/>
    <dgm:cxn modelId="{9E00FFF4-8F70-594C-A39A-4D149BD0AAA3}" type="presOf" srcId="{07B175C8-749B-4900-A644-4E93C02A30AC}" destId="{3B03C491-7DA1-EE4E-BD5D-2030C3B29FCA}" srcOrd="0" destOrd="0" presId="urn:microsoft.com/office/officeart/2005/8/layout/vList2"/>
    <dgm:cxn modelId="{4AF27FF7-0F00-4009-A1DB-9895886589E0}" srcId="{84CF42C5-2BAE-42EC-822A-F984C3111F1B}" destId="{BFF55D69-5DB8-4E0E-B001-E87A575103B6}" srcOrd="2" destOrd="0" parTransId="{34E84D6B-6A48-4D16-B9FF-DC97072D4905}" sibTransId="{675A4DA5-6AC9-4E6E-A83F-1DEAFF5FF8E9}"/>
    <dgm:cxn modelId="{BAF5849D-B6C8-6B4C-8EB1-17F739D2AD43}" type="presParOf" srcId="{878E9165-2D77-234E-9700-05896BBEEC4C}" destId="{3B03C491-7DA1-EE4E-BD5D-2030C3B29FCA}" srcOrd="0" destOrd="0" presId="urn:microsoft.com/office/officeart/2005/8/layout/vList2"/>
    <dgm:cxn modelId="{E147B4ED-7453-FF4F-A511-EC769458B79F}" type="presParOf" srcId="{878E9165-2D77-234E-9700-05896BBEEC4C}" destId="{2B1D57F9-47A1-DB4F-8B5B-CCB51A395252}" srcOrd="1" destOrd="0" presId="urn:microsoft.com/office/officeart/2005/8/layout/vList2"/>
    <dgm:cxn modelId="{CC7FDCFD-0118-F749-821A-9D902C13844F}" type="presParOf" srcId="{878E9165-2D77-234E-9700-05896BBEEC4C}" destId="{3D958001-28B7-B74E-A616-F0C47767B2B7}" srcOrd="2" destOrd="0" presId="urn:microsoft.com/office/officeart/2005/8/layout/vList2"/>
    <dgm:cxn modelId="{A6744347-CC28-F243-9522-F8A2138C9E2E}" type="presParOf" srcId="{878E9165-2D77-234E-9700-05896BBEEC4C}" destId="{ECE4087F-BD7B-EE4C-9900-3AF2B5283145}" srcOrd="3" destOrd="0" presId="urn:microsoft.com/office/officeart/2005/8/layout/vList2"/>
    <dgm:cxn modelId="{F145AB08-BFEA-4B4A-A653-AFE526CABBCC}" type="presParOf" srcId="{878E9165-2D77-234E-9700-05896BBEEC4C}" destId="{294AE7B9-3EED-8048-91A7-AA89B059248A}" srcOrd="4" destOrd="0" presId="urn:microsoft.com/office/officeart/2005/8/layout/vList2"/>
    <dgm:cxn modelId="{38D8B85A-2408-B44E-9544-6C2BBF153B65}" type="presParOf" srcId="{878E9165-2D77-234E-9700-05896BBEEC4C}" destId="{43FC268D-C763-4D47-9A24-E4ACEC090272}" srcOrd="5" destOrd="0" presId="urn:microsoft.com/office/officeart/2005/8/layout/vList2"/>
    <dgm:cxn modelId="{0DA9C5C4-355D-0E40-B71B-2BDCA26E2ED7}" type="presParOf" srcId="{878E9165-2D77-234E-9700-05896BBEEC4C}" destId="{3900895D-A6B9-1649-8219-A643FA87BD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515771-53B8-4CDA-B797-ACE3FC6B7BCB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F073996-3F58-4A35-A897-84AABD6DA285}">
      <dgm:prSet/>
      <dgm:spPr/>
      <dgm:t>
        <a:bodyPr/>
        <a:lstStyle/>
        <a:p>
          <a:r>
            <a:rPr lang="fr-FR" b="1"/>
            <a:t>Dire NON</a:t>
          </a:r>
          <a:r>
            <a:rPr lang="fr-FR"/>
            <a:t> pour affirmer qui vous êtes vraiment et être en phase avec vos valeurs.</a:t>
          </a:r>
          <a:endParaRPr lang="en-US"/>
        </a:p>
      </dgm:t>
    </dgm:pt>
    <dgm:pt modelId="{4ACFAC23-1A77-469C-9A58-CC523C05EBCF}" type="parTrans" cxnId="{3FFE1730-F0B0-4D1E-9F1B-8E93DDDAC997}">
      <dgm:prSet/>
      <dgm:spPr/>
      <dgm:t>
        <a:bodyPr/>
        <a:lstStyle/>
        <a:p>
          <a:endParaRPr lang="en-US"/>
        </a:p>
      </dgm:t>
    </dgm:pt>
    <dgm:pt modelId="{D1772926-AA4A-40CA-BB2C-D3BBCA24C274}" type="sibTrans" cxnId="{3FFE1730-F0B0-4D1E-9F1B-8E93DDDAC997}">
      <dgm:prSet/>
      <dgm:spPr/>
      <dgm:t>
        <a:bodyPr/>
        <a:lstStyle/>
        <a:p>
          <a:endParaRPr lang="en-US"/>
        </a:p>
      </dgm:t>
    </dgm:pt>
    <dgm:pt modelId="{8C65F344-B8EB-48B8-B068-1F32A0A28707}">
      <dgm:prSet/>
      <dgm:spPr/>
      <dgm:t>
        <a:bodyPr/>
        <a:lstStyle/>
        <a:p>
          <a:r>
            <a:rPr lang="fr-FR" b="1"/>
            <a:t>Dire NON</a:t>
          </a:r>
          <a:r>
            <a:rPr lang="fr-FR"/>
            <a:t> pour respecter vos limites et vous respecter.</a:t>
          </a:r>
          <a:endParaRPr lang="en-US"/>
        </a:p>
      </dgm:t>
    </dgm:pt>
    <dgm:pt modelId="{260D248E-5EE4-4F4C-B82B-8A9F088261EB}" type="parTrans" cxnId="{4DF61A72-98D7-44A1-8BC9-33BB2283C6C3}">
      <dgm:prSet/>
      <dgm:spPr/>
      <dgm:t>
        <a:bodyPr/>
        <a:lstStyle/>
        <a:p>
          <a:endParaRPr lang="en-US"/>
        </a:p>
      </dgm:t>
    </dgm:pt>
    <dgm:pt modelId="{CAA16E31-3F93-4BB3-87DA-1E5771628A45}" type="sibTrans" cxnId="{4DF61A72-98D7-44A1-8BC9-33BB2283C6C3}">
      <dgm:prSet/>
      <dgm:spPr/>
      <dgm:t>
        <a:bodyPr/>
        <a:lstStyle/>
        <a:p>
          <a:endParaRPr lang="en-US"/>
        </a:p>
      </dgm:t>
    </dgm:pt>
    <dgm:pt modelId="{6E9CC30E-2696-4BBA-8260-648D725A7F95}">
      <dgm:prSet/>
      <dgm:spPr/>
      <dgm:t>
        <a:bodyPr/>
        <a:lstStyle/>
        <a:p>
          <a:r>
            <a:rPr lang="fr-FR" b="1"/>
            <a:t>Dire NON</a:t>
          </a:r>
          <a:r>
            <a:rPr lang="fr-FR"/>
            <a:t> pour augmenter la confiance en vous.</a:t>
          </a:r>
          <a:endParaRPr lang="en-US"/>
        </a:p>
      </dgm:t>
    </dgm:pt>
    <dgm:pt modelId="{4A82BA52-7034-4E39-80FE-3C83D37C6BBC}" type="parTrans" cxnId="{1E7CE6EE-B73D-4C1B-A755-6E021264C170}">
      <dgm:prSet/>
      <dgm:spPr/>
      <dgm:t>
        <a:bodyPr/>
        <a:lstStyle/>
        <a:p>
          <a:endParaRPr lang="en-US"/>
        </a:p>
      </dgm:t>
    </dgm:pt>
    <dgm:pt modelId="{B8C6C7D8-981A-44C9-BE52-B5F6626C94B3}" type="sibTrans" cxnId="{1E7CE6EE-B73D-4C1B-A755-6E021264C170}">
      <dgm:prSet/>
      <dgm:spPr/>
      <dgm:t>
        <a:bodyPr/>
        <a:lstStyle/>
        <a:p>
          <a:endParaRPr lang="en-US"/>
        </a:p>
      </dgm:t>
    </dgm:pt>
    <dgm:pt modelId="{815FF5C3-430C-472D-ACC7-3C403375D6C9}">
      <dgm:prSet/>
      <dgm:spPr/>
      <dgm:t>
        <a:bodyPr/>
        <a:lstStyle/>
        <a:p>
          <a:r>
            <a:rPr lang="fr-FR" b="1"/>
            <a:t>Dire NON</a:t>
          </a:r>
          <a:r>
            <a:rPr lang="fr-FR"/>
            <a:t> pour privilégier le plaisir dans tout ce que vous faites.</a:t>
          </a:r>
          <a:endParaRPr lang="en-US"/>
        </a:p>
      </dgm:t>
    </dgm:pt>
    <dgm:pt modelId="{DA507327-F39B-4589-8461-676770D921E7}" type="parTrans" cxnId="{A1618B94-EC2D-4D00-AD6C-B1E1B128BB5D}">
      <dgm:prSet/>
      <dgm:spPr/>
      <dgm:t>
        <a:bodyPr/>
        <a:lstStyle/>
        <a:p>
          <a:endParaRPr lang="en-US"/>
        </a:p>
      </dgm:t>
    </dgm:pt>
    <dgm:pt modelId="{73ECF18F-EE31-4CB2-98AC-BC0C89B8E30C}" type="sibTrans" cxnId="{A1618B94-EC2D-4D00-AD6C-B1E1B128BB5D}">
      <dgm:prSet/>
      <dgm:spPr/>
      <dgm:t>
        <a:bodyPr/>
        <a:lstStyle/>
        <a:p>
          <a:endParaRPr lang="en-US"/>
        </a:p>
      </dgm:t>
    </dgm:pt>
    <dgm:pt modelId="{AB148EC8-F25D-DE41-9404-F9A0D7EBFB1C}" type="pres">
      <dgm:prSet presAssocID="{F5515771-53B8-4CDA-B797-ACE3FC6B7BCB}" presName="matrix" presStyleCnt="0">
        <dgm:presLayoutVars>
          <dgm:chMax val="1"/>
          <dgm:dir/>
          <dgm:resizeHandles val="exact"/>
        </dgm:presLayoutVars>
      </dgm:prSet>
      <dgm:spPr/>
    </dgm:pt>
    <dgm:pt modelId="{A5D241B5-7DFE-4C49-AF95-6E429595C4BC}" type="pres">
      <dgm:prSet presAssocID="{F5515771-53B8-4CDA-B797-ACE3FC6B7BCB}" presName="diamond" presStyleLbl="bgShp" presStyleIdx="0" presStyleCnt="1"/>
      <dgm:spPr/>
    </dgm:pt>
    <dgm:pt modelId="{FDE5119E-69ED-C648-B225-8B574A35D88A}" type="pres">
      <dgm:prSet presAssocID="{F5515771-53B8-4CDA-B797-ACE3FC6B7B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1FD2D46-5C55-B44B-AE37-802F81472A14}" type="pres">
      <dgm:prSet presAssocID="{F5515771-53B8-4CDA-B797-ACE3FC6B7B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452E046-3921-274D-A5D2-7B38A1081F6B}" type="pres">
      <dgm:prSet presAssocID="{F5515771-53B8-4CDA-B797-ACE3FC6B7B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1B97F1E-0AFF-F644-AAA1-3442BF63859E}" type="pres">
      <dgm:prSet presAssocID="{F5515771-53B8-4CDA-B797-ACE3FC6B7B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FFE1730-F0B0-4D1E-9F1B-8E93DDDAC997}" srcId="{F5515771-53B8-4CDA-B797-ACE3FC6B7BCB}" destId="{7F073996-3F58-4A35-A897-84AABD6DA285}" srcOrd="0" destOrd="0" parTransId="{4ACFAC23-1A77-469C-9A58-CC523C05EBCF}" sibTransId="{D1772926-AA4A-40CA-BB2C-D3BBCA24C274}"/>
    <dgm:cxn modelId="{4DF61A72-98D7-44A1-8BC9-33BB2283C6C3}" srcId="{F5515771-53B8-4CDA-B797-ACE3FC6B7BCB}" destId="{8C65F344-B8EB-48B8-B068-1F32A0A28707}" srcOrd="1" destOrd="0" parTransId="{260D248E-5EE4-4F4C-B82B-8A9F088261EB}" sibTransId="{CAA16E31-3F93-4BB3-87DA-1E5771628A45}"/>
    <dgm:cxn modelId="{649F1E53-371A-9444-959B-ADF3744FC2A2}" type="presOf" srcId="{6E9CC30E-2696-4BBA-8260-648D725A7F95}" destId="{9452E046-3921-274D-A5D2-7B38A1081F6B}" srcOrd="0" destOrd="0" presId="urn:microsoft.com/office/officeart/2005/8/layout/matrix3"/>
    <dgm:cxn modelId="{56F1AB8F-B536-5E4F-A8BF-7F3591A39A9F}" type="presOf" srcId="{815FF5C3-430C-472D-ACC7-3C403375D6C9}" destId="{E1B97F1E-0AFF-F644-AAA1-3442BF63859E}" srcOrd="0" destOrd="0" presId="urn:microsoft.com/office/officeart/2005/8/layout/matrix3"/>
    <dgm:cxn modelId="{A1618B94-EC2D-4D00-AD6C-B1E1B128BB5D}" srcId="{F5515771-53B8-4CDA-B797-ACE3FC6B7BCB}" destId="{815FF5C3-430C-472D-ACC7-3C403375D6C9}" srcOrd="3" destOrd="0" parTransId="{DA507327-F39B-4589-8461-676770D921E7}" sibTransId="{73ECF18F-EE31-4CB2-98AC-BC0C89B8E30C}"/>
    <dgm:cxn modelId="{E1886CC8-4CC5-E847-B3BC-3D4DDAAE17BC}" type="presOf" srcId="{F5515771-53B8-4CDA-B797-ACE3FC6B7BCB}" destId="{AB148EC8-F25D-DE41-9404-F9A0D7EBFB1C}" srcOrd="0" destOrd="0" presId="urn:microsoft.com/office/officeart/2005/8/layout/matrix3"/>
    <dgm:cxn modelId="{E603B5CD-D0B4-2C4E-A91A-85DDE64ABC95}" type="presOf" srcId="{7F073996-3F58-4A35-A897-84AABD6DA285}" destId="{FDE5119E-69ED-C648-B225-8B574A35D88A}" srcOrd="0" destOrd="0" presId="urn:microsoft.com/office/officeart/2005/8/layout/matrix3"/>
    <dgm:cxn modelId="{52EC84E5-453F-6745-94E8-31996A3A4D15}" type="presOf" srcId="{8C65F344-B8EB-48B8-B068-1F32A0A28707}" destId="{81FD2D46-5C55-B44B-AE37-802F81472A14}" srcOrd="0" destOrd="0" presId="urn:microsoft.com/office/officeart/2005/8/layout/matrix3"/>
    <dgm:cxn modelId="{1E7CE6EE-B73D-4C1B-A755-6E021264C170}" srcId="{F5515771-53B8-4CDA-B797-ACE3FC6B7BCB}" destId="{6E9CC30E-2696-4BBA-8260-648D725A7F95}" srcOrd="2" destOrd="0" parTransId="{4A82BA52-7034-4E39-80FE-3C83D37C6BBC}" sibTransId="{B8C6C7D8-981A-44C9-BE52-B5F6626C94B3}"/>
    <dgm:cxn modelId="{F8FE0538-B40B-BF46-AC72-AA3D3EC4B830}" type="presParOf" srcId="{AB148EC8-F25D-DE41-9404-F9A0D7EBFB1C}" destId="{A5D241B5-7DFE-4C49-AF95-6E429595C4BC}" srcOrd="0" destOrd="0" presId="urn:microsoft.com/office/officeart/2005/8/layout/matrix3"/>
    <dgm:cxn modelId="{3708C0CF-D212-4745-A62F-7D97DE605192}" type="presParOf" srcId="{AB148EC8-F25D-DE41-9404-F9A0D7EBFB1C}" destId="{FDE5119E-69ED-C648-B225-8B574A35D88A}" srcOrd="1" destOrd="0" presId="urn:microsoft.com/office/officeart/2005/8/layout/matrix3"/>
    <dgm:cxn modelId="{CA91E580-611D-A248-BF76-7089261BA22D}" type="presParOf" srcId="{AB148EC8-F25D-DE41-9404-F9A0D7EBFB1C}" destId="{81FD2D46-5C55-B44B-AE37-802F81472A14}" srcOrd="2" destOrd="0" presId="urn:microsoft.com/office/officeart/2005/8/layout/matrix3"/>
    <dgm:cxn modelId="{1B576264-2A2E-8740-844A-D937110685DE}" type="presParOf" srcId="{AB148EC8-F25D-DE41-9404-F9A0D7EBFB1C}" destId="{9452E046-3921-274D-A5D2-7B38A1081F6B}" srcOrd="3" destOrd="0" presId="urn:microsoft.com/office/officeart/2005/8/layout/matrix3"/>
    <dgm:cxn modelId="{9A198F52-E71A-0045-9A06-0EED7A8D8C03}" type="presParOf" srcId="{AB148EC8-F25D-DE41-9404-F9A0D7EBFB1C}" destId="{E1B97F1E-0AFF-F644-AAA1-3442BF63859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16AE1A-144D-40C7-B7E6-86C7CE4F5558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1D2C738-F4ED-4D70-929A-C9DD7256E2DF}">
      <dgm:prSet/>
      <dgm:spPr/>
      <dgm:t>
        <a:bodyPr/>
        <a:lstStyle/>
        <a:p>
          <a:r>
            <a:rPr lang="fr-FR"/>
            <a:t>Assumer les conséquences: être responsable de ses choix et de ses sentiments</a:t>
          </a:r>
          <a:endParaRPr lang="en-US"/>
        </a:p>
      </dgm:t>
    </dgm:pt>
    <dgm:pt modelId="{04A81056-150C-4E7B-A109-80522B6B2A82}" type="parTrans" cxnId="{2D29D5D7-3C17-4253-A051-D7D05AA0A43D}">
      <dgm:prSet/>
      <dgm:spPr/>
      <dgm:t>
        <a:bodyPr/>
        <a:lstStyle/>
        <a:p>
          <a:endParaRPr lang="en-US"/>
        </a:p>
      </dgm:t>
    </dgm:pt>
    <dgm:pt modelId="{1300A43D-D343-4785-80F5-D368673A117B}" type="sibTrans" cxnId="{2D29D5D7-3C17-4253-A051-D7D05AA0A43D}">
      <dgm:prSet/>
      <dgm:spPr/>
      <dgm:t>
        <a:bodyPr/>
        <a:lstStyle/>
        <a:p>
          <a:endParaRPr lang="en-US"/>
        </a:p>
      </dgm:t>
    </dgm:pt>
    <dgm:pt modelId="{F7A48F86-DC77-4AB6-ABDD-23078C223BF7}">
      <dgm:prSet/>
      <dgm:spPr/>
      <dgm:t>
        <a:bodyPr/>
        <a:lstStyle/>
        <a:p>
          <a:r>
            <a:rPr lang="fr-FR" dirty="0"/>
            <a:t>Analyse personnelle de vos sentiments, réactions</a:t>
          </a:r>
        </a:p>
        <a:p>
          <a:r>
            <a:rPr lang="fr-FR" dirty="0"/>
            <a:t>- Colère, agressivité</a:t>
          </a:r>
        </a:p>
        <a:p>
          <a:r>
            <a:rPr lang="fr-FR" dirty="0"/>
            <a:t>- Prostration, inhibition</a:t>
          </a:r>
          <a:br>
            <a:rPr lang="fr-FR" dirty="0"/>
          </a:br>
          <a:r>
            <a:rPr lang="fr-FR" dirty="0"/>
            <a:t>- Fuite</a:t>
          </a:r>
          <a:endParaRPr lang="en-US" dirty="0"/>
        </a:p>
      </dgm:t>
    </dgm:pt>
    <dgm:pt modelId="{925AAD19-CD1E-45FE-8267-0E8D060621B9}" type="parTrans" cxnId="{C74DB316-2C20-47C7-A40E-2C12CCDE1507}">
      <dgm:prSet/>
      <dgm:spPr/>
      <dgm:t>
        <a:bodyPr/>
        <a:lstStyle/>
        <a:p>
          <a:endParaRPr lang="en-US"/>
        </a:p>
      </dgm:t>
    </dgm:pt>
    <dgm:pt modelId="{14BCB5EA-B281-475A-8462-A928AFB6D564}" type="sibTrans" cxnId="{C74DB316-2C20-47C7-A40E-2C12CCDE1507}">
      <dgm:prSet/>
      <dgm:spPr/>
      <dgm:t>
        <a:bodyPr/>
        <a:lstStyle/>
        <a:p>
          <a:endParaRPr lang="en-US"/>
        </a:p>
      </dgm:t>
    </dgm:pt>
    <dgm:pt modelId="{804C7453-85D2-FA45-8D9B-EEA20CB66959}">
      <dgm:prSet/>
      <dgm:spPr/>
      <dgm:t>
        <a:bodyPr/>
        <a:lstStyle/>
        <a:p>
          <a:r>
            <a:rPr lang="fr-FR" dirty="0"/>
            <a:t>Développer sa confiance à demander les choses</a:t>
          </a:r>
          <a:endParaRPr lang="en-US" dirty="0"/>
        </a:p>
      </dgm:t>
    </dgm:pt>
    <dgm:pt modelId="{B9A0476A-2B35-8C4B-A2D5-6E004EB412FC}" type="parTrans" cxnId="{7579B5C9-C103-2641-A8D1-C705E991D918}">
      <dgm:prSet/>
      <dgm:spPr/>
      <dgm:t>
        <a:bodyPr/>
        <a:lstStyle/>
        <a:p>
          <a:endParaRPr lang="fr-FR"/>
        </a:p>
      </dgm:t>
    </dgm:pt>
    <dgm:pt modelId="{60843318-392F-5048-93F4-38C41BED49F0}" type="sibTrans" cxnId="{7579B5C9-C103-2641-A8D1-C705E991D918}">
      <dgm:prSet/>
      <dgm:spPr/>
      <dgm:t>
        <a:bodyPr/>
        <a:lstStyle/>
        <a:p>
          <a:endParaRPr lang="fr-FR"/>
        </a:p>
      </dgm:t>
    </dgm:pt>
    <dgm:pt modelId="{3D1A22CC-B666-2743-8DAC-CCE6DE787D42}" type="pres">
      <dgm:prSet presAssocID="{C616AE1A-144D-40C7-B7E6-86C7CE4F5558}" presName="Name0" presStyleCnt="0">
        <dgm:presLayoutVars>
          <dgm:dir/>
          <dgm:resizeHandles val="exact"/>
        </dgm:presLayoutVars>
      </dgm:prSet>
      <dgm:spPr/>
    </dgm:pt>
    <dgm:pt modelId="{0FA455EB-64E6-AC4A-BE09-8D5A330A4177}" type="pres">
      <dgm:prSet presAssocID="{51D2C738-F4ED-4D70-929A-C9DD7256E2DF}" presName="node" presStyleLbl="node1" presStyleIdx="0" presStyleCnt="3">
        <dgm:presLayoutVars>
          <dgm:bulletEnabled val="1"/>
        </dgm:presLayoutVars>
      </dgm:prSet>
      <dgm:spPr/>
    </dgm:pt>
    <dgm:pt modelId="{FBDCEBC6-FF34-1F48-81EA-148BD83C95A8}" type="pres">
      <dgm:prSet presAssocID="{1300A43D-D343-4785-80F5-D368673A117B}" presName="sibTrans" presStyleLbl="sibTrans1D1" presStyleIdx="0" presStyleCnt="2"/>
      <dgm:spPr/>
    </dgm:pt>
    <dgm:pt modelId="{7181A5DA-F45E-1A40-B402-0F9F8D108959}" type="pres">
      <dgm:prSet presAssocID="{1300A43D-D343-4785-80F5-D368673A117B}" presName="connectorText" presStyleLbl="sibTrans1D1" presStyleIdx="0" presStyleCnt="2"/>
      <dgm:spPr/>
    </dgm:pt>
    <dgm:pt modelId="{88AB53FB-D6BE-7B4C-A195-894614721DD3}" type="pres">
      <dgm:prSet presAssocID="{F7A48F86-DC77-4AB6-ABDD-23078C223BF7}" presName="node" presStyleLbl="node1" presStyleIdx="1" presStyleCnt="3">
        <dgm:presLayoutVars>
          <dgm:bulletEnabled val="1"/>
        </dgm:presLayoutVars>
      </dgm:prSet>
      <dgm:spPr/>
    </dgm:pt>
    <dgm:pt modelId="{21F805E2-ADD7-A448-B6BE-B730B4738207}" type="pres">
      <dgm:prSet presAssocID="{14BCB5EA-B281-475A-8462-A928AFB6D564}" presName="sibTrans" presStyleLbl="sibTrans1D1" presStyleIdx="1" presStyleCnt="2"/>
      <dgm:spPr/>
    </dgm:pt>
    <dgm:pt modelId="{7FBADB0B-92E6-8640-8520-4E47F1C707F6}" type="pres">
      <dgm:prSet presAssocID="{14BCB5EA-B281-475A-8462-A928AFB6D564}" presName="connectorText" presStyleLbl="sibTrans1D1" presStyleIdx="1" presStyleCnt="2"/>
      <dgm:spPr/>
    </dgm:pt>
    <dgm:pt modelId="{571D9BE4-2AF1-A64E-ABBE-A4B09ACEBE16}" type="pres">
      <dgm:prSet presAssocID="{804C7453-85D2-FA45-8D9B-EEA20CB66959}" presName="node" presStyleLbl="node1" presStyleIdx="2" presStyleCnt="3">
        <dgm:presLayoutVars>
          <dgm:bulletEnabled val="1"/>
        </dgm:presLayoutVars>
      </dgm:prSet>
      <dgm:spPr/>
    </dgm:pt>
  </dgm:ptLst>
  <dgm:cxnLst>
    <dgm:cxn modelId="{C74DB316-2C20-47C7-A40E-2C12CCDE1507}" srcId="{C616AE1A-144D-40C7-B7E6-86C7CE4F5558}" destId="{F7A48F86-DC77-4AB6-ABDD-23078C223BF7}" srcOrd="1" destOrd="0" parTransId="{925AAD19-CD1E-45FE-8267-0E8D060621B9}" sibTransId="{14BCB5EA-B281-475A-8462-A928AFB6D564}"/>
    <dgm:cxn modelId="{F3028925-4596-694B-A436-163BF9999DFC}" type="presOf" srcId="{14BCB5EA-B281-475A-8462-A928AFB6D564}" destId="{21F805E2-ADD7-A448-B6BE-B730B4738207}" srcOrd="0" destOrd="0" presId="urn:microsoft.com/office/officeart/2016/7/layout/RepeatingBendingProcessNew"/>
    <dgm:cxn modelId="{51817647-F24F-A444-9F9E-C2CB49E57E51}" type="presOf" srcId="{51D2C738-F4ED-4D70-929A-C9DD7256E2DF}" destId="{0FA455EB-64E6-AC4A-BE09-8D5A330A4177}" srcOrd="0" destOrd="0" presId="urn:microsoft.com/office/officeart/2016/7/layout/RepeatingBendingProcessNew"/>
    <dgm:cxn modelId="{365B1056-C46F-CA47-9439-FC618B3B1BAC}" type="presOf" srcId="{F7A48F86-DC77-4AB6-ABDD-23078C223BF7}" destId="{88AB53FB-D6BE-7B4C-A195-894614721DD3}" srcOrd="0" destOrd="0" presId="urn:microsoft.com/office/officeart/2016/7/layout/RepeatingBendingProcessNew"/>
    <dgm:cxn modelId="{76FE97B1-4674-F143-BFC8-E6A98A866325}" type="presOf" srcId="{C616AE1A-144D-40C7-B7E6-86C7CE4F5558}" destId="{3D1A22CC-B666-2743-8DAC-CCE6DE787D42}" srcOrd="0" destOrd="0" presId="urn:microsoft.com/office/officeart/2016/7/layout/RepeatingBendingProcessNew"/>
    <dgm:cxn modelId="{CCCF43B5-32AF-1E41-8A84-FFE599EAD718}" type="presOf" srcId="{1300A43D-D343-4785-80F5-D368673A117B}" destId="{7181A5DA-F45E-1A40-B402-0F9F8D108959}" srcOrd="1" destOrd="0" presId="urn:microsoft.com/office/officeart/2016/7/layout/RepeatingBendingProcessNew"/>
    <dgm:cxn modelId="{2BBC0EC7-815C-144A-B085-5CE8A070363F}" type="presOf" srcId="{14BCB5EA-B281-475A-8462-A928AFB6D564}" destId="{7FBADB0B-92E6-8640-8520-4E47F1C707F6}" srcOrd="1" destOrd="0" presId="urn:microsoft.com/office/officeart/2016/7/layout/RepeatingBendingProcessNew"/>
    <dgm:cxn modelId="{7579B5C9-C103-2641-A8D1-C705E991D918}" srcId="{C616AE1A-144D-40C7-B7E6-86C7CE4F5558}" destId="{804C7453-85D2-FA45-8D9B-EEA20CB66959}" srcOrd="2" destOrd="0" parTransId="{B9A0476A-2B35-8C4B-A2D5-6E004EB412FC}" sibTransId="{60843318-392F-5048-93F4-38C41BED49F0}"/>
    <dgm:cxn modelId="{2D29D5D7-3C17-4253-A051-D7D05AA0A43D}" srcId="{C616AE1A-144D-40C7-B7E6-86C7CE4F5558}" destId="{51D2C738-F4ED-4D70-929A-C9DD7256E2DF}" srcOrd="0" destOrd="0" parTransId="{04A81056-150C-4E7B-A109-80522B6B2A82}" sibTransId="{1300A43D-D343-4785-80F5-D368673A117B}"/>
    <dgm:cxn modelId="{CA5B0DEE-1B4E-E44C-B7CE-0B7E5DFFB0E7}" type="presOf" srcId="{1300A43D-D343-4785-80F5-D368673A117B}" destId="{FBDCEBC6-FF34-1F48-81EA-148BD83C95A8}" srcOrd="0" destOrd="0" presId="urn:microsoft.com/office/officeart/2016/7/layout/RepeatingBendingProcessNew"/>
    <dgm:cxn modelId="{A0E007FB-0352-6C48-A1F6-70141EEED80E}" type="presOf" srcId="{804C7453-85D2-FA45-8D9B-EEA20CB66959}" destId="{571D9BE4-2AF1-A64E-ABBE-A4B09ACEBE16}" srcOrd="0" destOrd="0" presId="urn:microsoft.com/office/officeart/2016/7/layout/RepeatingBendingProcessNew"/>
    <dgm:cxn modelId="{DC422FD6-86A1-EE49-9454-12F4EDAD0AAB}" type="presParOf" srcId="{3D1A22CC-B666-2743-8DAC-CCE6DE787D42}" destId="{0FA455EB-64E6-AC4A-BE09-8D5A330A4177}" srcOrd="0" destOrd="0" presId="urn:microsoft.com/office/officeart/2016/7/layout/RepeatingBendingProcessNew"/>
    <dgm:cxn modelId="{D02301FA-CCC9-7441-AC8F-6DAAF893D8BF}" type="presParOf" srcId="{3D1A22CC-B666-2743-8DAC-CCE6DE787D42}" destId="{FBDCEBC6-FF34-1F48-81EA-148BD83C95A8}" srcOrd="1" destOrd="0" presId="urn:microsoft.com/office/officeart/2016/7/layout/RepeatingBendingProcessNew"/>
    <dgm:cxn modelId="{BAAA44A5-9649-A447-AD1A-0A62D947FA65}" type="presParOf" srcId="{FBDCEBC6-FF34-1F48-81EA-148BD83C95A8}" destId="{7181A5DA-F45E-1A40-B402-0F9F8D108959}" srcOrd="0" destOrd="0" presId="urn:microsoft.com/office/officeart/2016/7/layout/RepeatingBendingProcessNew"/>
    <dgm:cxn modelId="{B994D172-33B0-834E-B9DB-8A9347C18C3A}" type="presParOf" srcId="{3D1A22CC-B666-2743-8DAC-CCE6DE787D42}" destId="{88AB53FB-D6BE-7B4C-A195-894614721DD3}" srcOrd="2" destOrd="0" presId="urn:microsoft.com/office/officeart/2016/7/layout/RepeatingBendingProcessNew"/>
    <dgm:cxn modelId="{C6BD7F87-F6AA-A545-9C39-22F841AAEB4B}" type="presParOf" srcId="{3D1A22CC-B666-2743-8DAC-CCE6DE787D42}" destId="{21F805E2-ADD7-A448-B6BE-B730B4738207}" srcOrd="3" destOrd="0" presId="urn:microsoft.com/office/officeart/2016/7/layout/RepeatingBendingProcessNew"/>
    <dgm:cxn modelId="{52064052-229E-0A4A-8893-625D2A2FD561}" type="presParOf" srcId="{21F805E2-ADD7-A448-B6BE-B730B4738207}" destId="{7FBADB0B-92E6-8640-8520-4E47F1C707F6}" srcOrd="0" destOrd="0" presId="urn:microsoft.com/office/officeart/2016/7/layout/RepeatingBendingProcessNew"/>
    <dgm:cxn modelId="{42A7EDBC-EF31-2144-9703-C3BEFF684664}" type="presParOf" srcId="{3D1A22CC-B666-2743-8DAC-CCE6DE787D42}" destId="{571D9BE4-2AF1-A64E-ABBE-A4B09ACEBE16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7DC5D-DEFF-8241-8743-868266A5B354}">
      <dsp:nvSpPr>
        <dsp:cNvPr id="0" name=""/>
        <dsp:cNvSpPr/>
      </dsp:nvSpPr>
      <dsp:spPr>
        <a:xfrm>
          <a:off x="2961018" y="3896615"/>
          <a:ext cx="591567" cy="635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5783" y="0"/>
              </a:lnTo>
              <a:lnTo>
                <a:pt x="295783" y="635935"/>
              </a:lnTo>
              <a:lnTo>
                <a:pt x="591567" y="63593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F3734-C3BF-904E-8867-9CB23FC00B75}">
      <dsp:nvSpPr>
        <dsp:cNvPr id="0" name=""/>
        <dsp:cNvSpPr/>
      </dsp:nvSpPr>
      <dsp:spPr>
        <a:xfrm>
          <a:off x="2961018" y="3260680"/>
          <a:ext cx="591567" cy="635935"/>
        </a:xfrm>
        <a:custGeom>
          <a:avLst/>
          <a:gdLst/>
          <a:ahLst/>
          <a:cxnLst/>
          <a:rect l="0" t="0" r="0" b="0"/>
          <a:pathLst>
            <a:path>
              <a:moveTo>
                <a:pt x="0" y="635935"/>
              </a:moveTo>
              <a:lnTo>
                <a:pt x="295783" y="635935"/>
              </a:lnTo>
              <a:lnTo>
                <a:pt x="295783" y="0"/>
              </a:lnTo>
              <a:lnTo>
                <a:pt x="591567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30E65-9F97-434B-BE39-B7A6BCC16B5C}">
      <dsp:nvSpPr>
        <dsp:cNvPr id="0" name=""/>
        <dsp:cNvSpPr/>
      </dsp:nvSpPr>
      <dsp:spPr>
        <a:xfrm>
          <a:off x="3180" y="901804"/>
          <a:ext cx="2957837" cy="902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Un contexte légal défini par les professionnels du droit et le code du Travail</a:t>
          </a:r>
          <a:endParaRPr lang="en-US" sz="2000" kern="1200"/>
        </a:p>
      </dsp:txBody>
      <dsp:txXfrm>
        <a:off x="3180" y="901804"/>
        <a:ext cx="2957837" cy="902140"/>
      </dsp:txXfrm>
    </dsp:sp>
    <dsp:sp modelId="{E908F74A-990F-C64A-A2D0-68ABB119D815}">
      <dsp:nvSpPr>
        <dsp:cNvPr id="0" name=""/>
        <dsp:cNvSpPr/>
      </dsp:nvSpPr>
      <dsp:spPr>
        <a:xfrm>
          <a:off x="3180" y="2173675"/>
          <a:ext cx="2957837" cy="902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Une réalité opérationnelle complexe et différente pour chacun </a:t>
          </a:r>
          <a:endParaRPr lang="en-US" sz="2000" kern="1200"/>
        </a:p>
      </dsp:txBody>
      <dsp:txXfrm>
        <a:off x="3180" y="2173675"/>
        <a:ext cx="2957837" cy="902140"/>
      </dsp:txXfrm>
    </dsp:sp>
    <dsp:sp modelId="{2439BB7A-C9D9-744E-AAC8-2C9142396719}">
      <dsp:nvSpPr>
        <dsp:cNvPr id="0" name=""/>
        <dsp:cNvSpPr/>
      </dsp:nvSpPr>
      <dsp:spPr>
        <a:xfrm>
          <a:off x="3180" y="3445545"/>
          <a:ext cx="2957837" cy="902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Trouver les réponses adaptées en tenant compte </a:t>
          </a:r>
          <a:endParaRPr lang="en-US" sz="2000" kern="1200" dirty="0"/>
        </a:p>
      </dsp:txBody>
      <dsp:txXfrm>
        <a:off x="3180" y="3445545"/>
        <a:ext cx="2957837" cy="902140"/>
      </dsp:txXfrm>
    </dsp:sp>
    <dsp:sp modelId="{015BB455-04AA-C846-8E97-C271C96D53B9}">
      <dsp:nvSpPr>
        <dsp:cNvPr id="0" name=""/>
        <dsp:cNvSpPr/>
      </dsp:nvSpPr>
      <dsp:spPr>
        <a:xfrm>
          <a:off x="3552585" y="2809610"/>
          <a:ext cx="2957837" cy="9021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d’une part de vos souhaits, vos contraintes personnelles </a:t>
          </a:r>
          <a:endParaRPr lang="en-US" sz="2000" kern="1200"/>
        </a:p>
      </dsp:txBody>
      <dsp:txXfrm>
        <a:off x="3552585" y="2809610"/>
        <a:ext cx="2957837" cy="902140"/>
      </dsp:txXfrm>
    </dsp:sp>
    <dsp:sp modelId="{ED747596-141D-EF47-BB96-EF3A45FF1094}">
      <dsp:nvSpPr>
        <dsp:cNvPr id="0" name=""/>
        <dsp:cNvSpPr/>
      </dsp:nvSpPr>
      <dsp:spPr>
        <a:xfrm>
          <a:off x="3552585" y="4081480"/>
          <a:ext cx="2957837" cy="9021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et de l’autre des besoins de service</a:t>
          </a:r>
          <a:endParaRPr lang="en-US" sz="2000" kern="1200"/>
        </a:p>
      </dsp:txBody>
      <dsp:txXfrm>
        <a:off x="3552585" y="4081480"/>
        <a:ext cx="2957837" cy="9021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ECA8C-546F-0246-B725-DE3D049202D6}">
      <dsp:nvSpPr>
        <dsp:cNvPr id="0" name=""/>
        <dsp:cNvSpPr/>
      </dsp:nvSpPr>
      <dsp:spPr>
        <a:xfrm>
          <a:off x="0" y="51766"/>
          <a:ext cx="10515600" cy="1350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Une bonne </a:t>
          </a:r>
          <a:r>
            <a:rPr lang="en-US" sz="3400" kern="1200" dirty="0" err="1"/>
            <a:t>négociation</a:t>
          </a:r>
          <a:r>
            <a:rPr lang="en-US" sz="3400" kern="1200" dirty="0"/>
            <a:t>, </a:t>
          </a:r>
          <a:r>
            <a:rPr lang="en-US" sz="3400" kern="1200" dirty="0" err="1"/>
            <a:t>c’est</a:t>
          </a:r>
          <a:r>
            <a:rPr lang="en-US" sz="3400" kern="1200" dirty="0"/>
            <a:t> quoi? </a:t>
          </a:r>
        </a:p>
      </dsp:txBody>
      <dsp:txXfrm>
        <a:off x="65934" y="117700"/>
        <a:ext cx="10383732" cy="1218787"/>
      </dsp:txXfrm>
    </dsp:sp>
    <dsp:sp modelId="{ABBEF1AD-A5EB-E64A-87BB-77FBC10265DB}">
      <dsp:nvSpPr>
        <dsp:cNvPr id="0" name=""/>
        <dsp:cNvSpPr/>
      </dsp:nvSpPr>
      <dsp:spPr>
        <a:xfrm>
          <a:off x="0" y="1500341"/>
          <a:ext cx="10515600" cy="135065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b="0" kern="1200" dirty="0">
              <a:effectLst/>
              <a:latin typeface="+mn-lt"/>
              <a:ea typeface="+mn-ea"/>
              <a:cs typeface="+mn-cs"/>
            </a:rPr>
            <a:t>Entendre </a:t>
          </a:r>
          <a:r>
            <a:rPr lang="fr-FR" sz="3400" b="1" kern="1200" dirty="0">
              <a:effectLst/>
              <a:latin typeface="+mn-lt"/>
              <a:ea typeface="+mn-ea"/>
              <a:cs typeface="+mn-cs"/>
            </a:rPr>
            <a:t>les besoins de chaque partie</a:t>
          </a:r>
          <a:endParaRPr lang="en-US" sz="3400" b="1" kern="1200" dirty="0"/>
        </a:p>
      </dsp:txBody>
      <dsp:txXfrm>
        <a:off x="65934" y="1566275"/>
        <a:ext cx="10383732" cy="1218787"/>
      </dsp:txXfrm>
    </dsp:sp>
    <dsp:sp modelId="{14C19063-EFB5-4D48-B8F0-4357C3C66048}">
      <dsp:nvSpPr>
        <dsp:cNvPr id="0" name=""/>
        <dsp:cNvSpPr/>
      </dsp:nvSpPr>
      <dsp:spPr>
        <a:xfrm>
          <a:off x="0" y="2948916"/>
          <a:ext cx="10515600" cy="13506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u="none" kern="1200" dirty="0"/>
            <a:t>Une relation </a:t>
          </a:r>
          <a:r>
            <a:rPr lang="en-US" sz="3400" u="none" kern="1200" dirty="0" err="1"/>
            <a:t>où</a:t>
          </a:r>
          <a:r>
            <a:rPr lang="en-US" sz="3400" u="none" kern="1200" dirty="0"/>
            <a:t> </a:t>
          </a:r>
          <a:r>
            <a:rPr lang="en-US" sz="3400" u="none" kern="1200" dirty="0" err="1"/>
            <a:t>chacun</a:t>
          </a:r>
          <a:r>
            <a:rPr lang="en-US" sz="3400" u="none" kern="1200" dirty="0"/>
            <a:t> a le sentiment d’être </a:t>
          </a:r>
          <a:r>
            <a:rPr lang="en-US" sz="3400" u="none" kern="1200" dirty="0" err="1"/>
            <a:t>entendu</a:t>
          </a:r>
          <a:r>
            <a:rPr lang="en-US" sz="3400" u="none" kern="1200" dirty="0"/>
            <a:t>, et </a:t>
          </a:r>
          <a:r>
            <a:rPr lang="en-US" sz="3400" u="none" kern="1200" dirty="0" err="1"/>
            <a:t>mieux</a:t>
          </a:r>
          <a:r>
            <a:rPr lang="en-US" sz="3400" u="none" kern="1200" dirty="0"/>
            <a:t> d’être </a:t>
          </a:r>
          <a:r>
            <a:rPr lang="en-US" sz="3400" u="none" kern="1200" dirty="0" err="1"/>
            <a:t>gagnant</a:t>
          </a:r>
          <a:endParaRPr lang="en-US" sz="3400" u="none" kern="1200" dirty="0"/>
        </a:p>
      </dsp:txBody>
      <dsp:txXfrm>
        <a:off x="65934" y="3014850"/>
        <a:ext cx="10383732" cy="1218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3C491-7DA1-EE4E-BD5D-2030C3B29FCA}">
      <dsp:nvSpPr>
        <dsp:cNvPr id="0" name=""/>
        <dsp:cNvSpPr/>
      </dsp:nvSpPr>
      <dsp:spPr>
        <a:xfrm>
          <a:off x="0" y="263124"/>
          <a:ext cx="6588691" cy="17498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 dirty="0" err="1"/>
            <a:t>Avez</a:t>
          </a:r>
          <a:r>
            <a:rPr lang="en-US" sz="2100" i="1" kern="1200" dirty="0"/>
            <a:t> </a:t>
          </a:r>
          <a:r>
            <a:rPr lang="en-US" sz="2100" i="1" kern="1200" dirty="0" err="1"/>
            <a:t>vous</a:t>
          </a:r>
          <a:r>
            <a:rPr lang="en-US" sz="2100" i="1" kern="1200" dirty="0"/>
            <a:t> </a:t>
          </a:r>
          <a:r>
            <a:rPr lang="en-US" sz="2100" i="1" kern="1200" dirty="0" err="1"/>
            <a:t>pris</a:t>
          </a:r>
          <a:r>
            <a:rPr lang="en-US" sz="2100" i="1" kern="1200" dirty="0"/>
            <a:t> du </a:t>
          </a:r>
          <a:r>
            <a:rPr lang="en-US" sz="2100" i="1" kern="1200" dirty="0" err="1"/>
            <a:t>recul</a:t>
          </a:r>
          <a:r>
            <a:rPr lang="en-US" sz="2100" i="1" kern="1200" dirty="0"/>
            <a:t>? </a:t>
          </a:r>
          <a:r>
            <a:rPr lang="en-US" sz="2100" i="1" kern="1200" dirty="0" err="1"/>
            <a:t>Avez-vous</a:t>
          </a:r>
          <a:r>
            <a:rPr lang="en-US" sz="2100" i="1" kern="1200" dirty="0"/>
            <a:t> </a:t>
          </a:r>
          <a:r>
            <a:rPr lang="en-US" sz="2100" i="1" kern="1200" dirty="0" err="1"/>
            <a:t>pris</a:t>
          </a:r>
          <a:r>
            <a:rPr lang="en-US" sz="2100" i="1" kern="1200" dirty="0"/>
            <a:t> </a:t>
          </a:r>
          <a:r>
            <a:rPr lang="en-US" sz="2100" i="1" kern="1200" dirty="0" err="1"/>
            <a:t>en</a:t>
          </a:r>
          <a:r>
            <a:rPr lang="en-US" sz="2100" i="1" kern="1200" dirty="0"/>
            <a:t> </a:t>
          </a:r>
          <a:r>
            <a:rPr lang="en-US" sz="2100" i="1" kern="1200" dirty="0" err="1"/>
            <a:t>compte</a:t>
          </a:r>
          <a:r>
            <a:rPr lang="en-US" sz="2100" i="1" kern="1200" dirty="0"/>
            <a:t> </a:t>
          </a:r>
          <a:r>
            <a:rPr lang="en-US" sz="2100" i="1" kern="1200" dirty="0" err="1"/>
            <a:t>d’autres</a:t>
          </a:r>
          <a:r>
            <a:rPr lang="en-US" sz="2100" i="1" kern="1200" dirty="0"/>
            <a:t> points de </a:t>
          </a:r>
          <a:r>
            <a:rPr lang="en-US" sz="2100" i="1" kern="1200" dirty="0" err="1"/>
            <a:t>vue</a:t>
          </a:r>
          <a:r>
            <a:rPr lang="en-US" sz="2100" i="1" kern="1200" dirty="0"/>
            <a:t> sur la situation?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Analyse</a:t>
          </a:r>
          <a:endParaRPr lang="en-US" sz="2100" kern="1200" dirty="0"/>
        </a:p>
      </dsp:txBody>
      <dsp:txXfrm>
        <a:off x="85420" y="348544"/>
        <a:ext cx="6417851" cy="1579004"/>
      </dsp:txXfrm>
    </dsp:sp>
    <dsp:sp modelId="{6D0FA204-6A60-2F40-8617-DEE8CAC3DBC4}">
      <dsp:nvSpPr>
        <dsp:cNvPr id="0" name=""/>
        <dsp:cNvSpPr/>
      </dsp:nvSpPr>
      <dsp:spPr>
        <a:xfrm>
          <a:off x="0" y="2073449"/>
          <a:ext cx="6588691" cy="1749844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i="1" kern="1200" dirty="0"/>
            <a:t>Avez-vous confiance dans la capacité de votre interlocuteur de vous écouter et de discuter ?</a:t>
          </a:r>
        </a:p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i="0" kern="1200" dirty="0"/>
            <a:t>Confiance</a:t>
          </a:r>
        </a:p>
      </dsp:txBody>
      <dsp:txXfrm>
        <a:off x="85420" y="2158869"/>
        <a:ext cx="6417851" cy="1579004"/>
      </dsp:txXfrm>
    </dsp:sp>
    <dsp:sp modelId="{3900895D-A6B9-1649-8219-A643FA87BDFF}">
      <dsp:nvSpPr>
        <dsp:cNvPr id="0" name=""/>
        <dsp:cNvSpPr/>
      </dsp:nvSpPr>
      <dsp:spPr>
        <a:xfrm>
          <a:off x="0" y="3883773"/>
          <a:ext cx="6588691" cy="174984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i="1" kern="1200" dirty="0"/>
            <a:t>Quelle est votre part de responsabilité individuelle? Que pouvez vous assumer comme conséquence?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i="1" kern="1200" dirty="0"/>
            <a:t>Avez-vous réfléchi à des solutions alternatives possibles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Responsabilité</a:t>
          </a:r>
        </a:p>
      </dsp:txBody>
      <dsp:txXfrm>
        <a:off x="85420" y="3969193"/>
        <a:ext cx="6417851" cy="1579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3C491-7DA1-EE4E-BD5D-2030C3B29FCA}">
      <dsp:nvSpPr>
        <dsp:cNvPr id="0" name=""/>
        <dsp:cNvSpPr/>
      </dsp:nvSpPr>
      <dsp:spPr>
        <a:xfrm>
          <a:off x="0" y="100180"/>
          <a:ext cx="6588691" cy="1350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D comme DECRIRE la situation</a:t>
          </a:r>
          <a:endParaRPr lang="en-US" sz="3400" kern="1200" dirty="0"/>
        </a:p>
      </dsp:txBody>
      <dsp:txXfrm>
        <a:off x="65934" y="166114"/>
        <a:ext cx="6456823" cy="1218787"/>
      </dsp:txXfrm>
    </dsp:sp>
    <dsp:sp modelId="{3D958001-28B7-B74E-A616-F0C47767B2B7}">
      <dsp:nvSpPr>
        <dsp:cNvPr id="0" name=""/>
        <dsp:cNvSpPr/>
      </dsp:nvSpPr>
      <dsp:spPr>
        <a:xfrm>
          <a:off x="0" y="1548756"/>
          <a:ext cx="6588691" cy="135065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E comme EXPRIMER votre ressenti, vos émotions et vos besoins</a:t>
          </a:r>
          <a:endParaRPr lang="en-US" sz="3400" kern="1200" dirty="0"/>
        </a:p>
      </dsp:txBody>
      <dsp:txXfrm>
        <a:off x="65934" y="1614690"/>
        <a:ext cx="6456823" cy="1218787"/>
      </dsp:txXfrm>
    </dsp:sp>
    <dsp:sp modelId="{294AE7B9-3EED-8048-91A7-AA89B059248A}">
      <dsp:nvSpPr>
        <dsp:cNvPr id="0" name=""/>
        <dsp:cNvSpPr/>
      </dsp:nvSpPr>
      <dsp:spPr>
        <a:xfrm>
          <a:off x="0" y="2997331"/>
          <a:ext cx="6588691" cy="135065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S comme SOLUTION</a:t>
          </a:r>
          <a:endParaRPr lang="en-US" sz="3400" kern="1200"/>
        </a:p>
      </dsp:txBody>
      <dsp:txXfrm>
        <a:off x="65934" y="3063265"/>
        <a:ext cx="6456823" cy="1218787"/>
      </dsp:txXfrm>
    </dsp:sp>
    <dsp:sp modelId="{3900895D-A6B9-1649-8219-A643FA87BDFF}">
      <dsp:nvSpPr>
        <dsp:cNvPr id="0" name=""/>
        <dsp:cNvSpPr/>
      </dsp:nvSpPr>
      <dsp:spPr>
        <a:xfrm>
          <a:off x="0" y="4445906"/>
          <a:ext cx="6588691" cy="135065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C comme CONCLUSION</a:t>
          </a:r>
          <a:endParaRPr lang="en-US" sz="3400" kern="1200" dirty="0"/>
        </a:p>
      </dsp:txBody>
      <dsp:txXfrm>
        <a:off x="65934" y="4511840"/>
        <a:ext cx="6456823" cy="12187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241B5-7DFE-4C49-AF95-6E429595C4BC}">
      <dsp:nvSpPr>
        <dsp:cNvPr id="0" name=""/>
        <dsp:cNvSpPr/>
      </dsp:nvSpPr>
      <dsp:spPr>
        <a:xfrm>
          <a:off x="314088" y="0"/>
          <a:ext cx="5885426" cy="588542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5119E-69ED-C648-B225-8B574A35D88A}">
      <dsp:nvSpPr>
        <dsp:cNvPr id="0" name=""/>
        <dsp:cNvSpPr/>
      </dsp:nvSpPr>
      <dsp:spPr>
        <a:xfrm>
          <a:off x="873204" y="559115"/>
          <a:ext cx="2295316" cy="22953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/>
            <a:t>Dire NON</a:t>
          </a:r>
          <a:r>
            <a:rPr lang="fr-FR" sz="2200" kern="1200"/>
            <a:t> pour affirmer qui vous êtes vraiment et être en phase avec vos valeurs.</a:t>
          </a:r>
          <a:endParaRPr lang="en-US" sz="2200" kern="1200"/>
        </a:p>
      </dsp:txBody>
      <dsp:txXfrm>
        <a:off x="985252" y="671163"/>
        <a:ext cx="2071220" cy="2071220"/>
      </dsp:txXfrm>
    </dsp:sp>
    <dsp:sp modelId="{81FD2D46-5C55-B44B-AE37-802F81472A14}">
      <dsp:nvSpPr>
        <dsp:cNvPr id="0" name=""/>
        <dsp:cNvSpPr/>
      </dsp:nvSpPr>
      <dsp:spPr>
        <a:xfrm>
          <a:off x="3345083" y="559115"/>
          <a:ext cx="2295316" cy="229531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/>
            <a:t>Dire NON</a:t>
          </a:r>
          <a:r>
            <a:rPr lang="fr-FR" sz="2200" kern="1200"/>
            <a:t> pour respecter vos limites et vous respecter.</a:t>
          </a:r>
          <a:endParaRPr lang="en-US" sz="2200" kern="1200"/>
        </a:p>
      </dsp:txBody>
      <dsp:txXfrm>
        <a:off x="3457131" y="671163"/>
        <a:ext cx="2071220" cy="2071220"/>
      </dsp:txXfrm>
    </dsp:sp>
    <dsp:sp modelId="{9452E046-3921-274D-A5D2-7B38A1081F6B}">
      <dsp:nvSpPr>
        <dsp:cNvPr id="0" name=""/>
        <dsp:cNvSpPr/>
      </dsp:nvSpPr>
      <dsp:spPr>
        <a:xfrm>
          <a:off x="873204" y="3030994"/>
          <a:ext cx="2295316" cy="22953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/>
            <a:t>Dire NON</a:t>
          </a:r>
          <a:r>
            <a:rPr lang="fr-FR" sz="2200" kern="1200"/>
            <a:t> pour augmenter la confiance en vous.</a:t>
          </a:r>
          <a:endParaRPr lang="en-US" sz="2200" kern="1200"/>
        </a:p>
      </dsp:txBody>
      <dsp:txXfrm>
        <a:off x="985252" y="3143042"/>
        <a:ext cx="2071220" cy="2071220"/>
      </dsp:txXfrm>
    </dsp:sp>
    <dsp:sp modelId="{E1B97F1E-0AFF-F644-AAA1-3442BF63859E}">
      <dsp:nvSpPr>
        <dsp:cNvPr id="0" name=""/>
        <dsp:cNvSpPr/>
      </dsp:nvSpPr>
      <dsp:spPr>
        <a:xfrm>
          <a:off x="3345083" y="3030994"/>
          <a:ext cx="2295316" cy="22953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/>
            <a:t>Dire NON</a:t>
          </a:r>
          <a:r>
            <a:rPr lang="fr-FR" sz="2200" kern="1200"/>
            <a:t> pour privilégier le plaisir dans tout ce que vous faites.</a:t>
          </a:r>
          <a:endParaRPr lang="en-US" sz="2200" kern="1200"/>
        </a:p>
      </dsp:txBody>
      <dsp:txXfrm>
        <a:off x="3457131" y="3143042"/>
        <a:ext cx="2071220" cy="20712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CEBC6-FF34-1F48-81EA-148BD83C95A8}">
      <dsp:nvSpPr>
        <dsp:cNvPr id="0" name=""/>
        <dsp:cNvSpPr/>
      </dsp:nvSpPr>
      <dsp:spPr>
        <a:xfrm>
          <a:off x="1849694" y="886864"/>
          <a:ext cx="394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4580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36354" y="930456"/>
        <a:ext cx="21259" cy="4255"/>
      </dsp:txXfrm>
    </dsp:sp>
    <dsp:sp modelId="{0FA455EB-64E6-AC4A-BE09-8D5A330A4177}">
      <dsp:nvSpPr>
        <dsp:cNvPr id="0" name=""/>
        <dsp:cNvSpPr/>
      </dsp:nvSpPr>
      <dsp:spPr>
        <a:xfrm>
          <a:off x="2881" y="378001"/>
          <a:ext cx="1848612" cy="11091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84" tIns="95083" rIns="90584" bIns="9508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/>
            <a:t>Assumer les conséquences: être responsable de ses choix et de ses sentiments</a:t>
          </a:r>
          <a:endParaRPr lang="en-US" sz="1200" kern="1200"/>
        </a:p>
      </dsp:txBody>
      <dsp:txXfrm>
        <a:off x="2881" y="378001"/>
        <a:ext cx="1848612" cy="1109167"/>
      </dsp:txXfrm>
    </dsp:sp>
    <dsp:sp modelId="{21F805E2-ADD7-A448-B6BE-B730B4738207}">
      <dsp:nvSpPr>
        <dsp:cNvPr id="0" name=""/>
        <dsp:cNvSpPr/>
      </dsp:nvSpPr>
      <dsp:spPr>
        <a:xfrm>
          <a:off x="927187" y="1485368"/>
          <a:ext cx="2273793" cy="394580"/>
        </a:xfrm>
        <a:custGeom>
          <a:avLst/>
          <a:gdLst/>
          <a:ahLst/>
          <a:cxnLst/>
          <a:rect l="0" t="0" r="0" b="0"/>
          <a:pathLst>
            <a:path>
              <a:moveTo>
                <a:pt x="2273793" y="0"/>
              </a:moveTo>
              <a:lnTo>
                <a:pt x="2273793" y="214390"/>
              </a:lnTo>
              <a:lnTo>
                <a:pt x="0" y="214390"/>
              </a:lnTo>
              <a:lnTo>
                <a:pt x="0" y="39458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06254" y="1680531"/>
        <a:ext cx="115660" cy="4255"/>
      </dsp:txXfrm>
    </dsp:sp>
    <dsp:sp modelId="{88AB53FB-D6BE-7B4C-A195-894614721DD3}">
      <dsp:nvSpPr>
        <dsp:cNvPr id="0" name=""/>
        <dsp:cNvSpPr/>
      </dsp:nvSpPr>
      <dsp:spPr>
        <a:xfrm>
          <a:off x="2276674" y="378001"/>
          <a:ext cx="1848612" cy="110916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84" tIns="95083" rIns="90584" bIns="9508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Analyse personnelle de vos sentiments, réactions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- Colère, agressivité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- Prostration, inhibition</a:t>
          </a:r>
          <a:br>
            <a:rPr lang="fr-FR" sz="1200" kern="1200" dirty="0"/>
          </a:br>
          <a:r>
            <a:rPr lang="fr-FR" sz="1200" kern="1200" dirty="0"/>
            <a:t>- Fuite</a:t>
          </a:r>
          <a:endParaRPr lang="en-US" sz="1200" kern="1200" dirty="0"/>
        </a:p>
      </dsp:txBody>
      <dsp:txXfrm>
        <a:off x="2276674" y="378001"/>
        <a:ext cx="1848612" cy="1109167"/>
      </dsp:txXfrm>
    </dsp:sp>
    <dsp:sp modelId="{571D9BE4-2AF1-A64E-ABBE-A4B09ACEBE16}">
      <dsp:nvSpPr>
        <dsp:cNvPr id="0" name=""/>
        <dsp:cNvSpPr/>
      </dsp:nvSpPr>
      <dsp:spPr>
        <a:xfrm>
          <a:off x="2881" y="1912349"/>
          <a:ext cx="1848612" cy="110916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84" tIns="95083" rIns="90584" bIns="9508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Développer sa confiance à demander les choses</a:t>
          </a:r>
          <a:endParaRPr lang="en-US" sz="1200" kern="1200" dirty="0"/>
        </a:p>
      </dsp:txBody>
      <dsp:txXfrm>
        <a:off x="2881" y="1912349"/>
        <a:ext cx="1848612" cy="1109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4DAFC-C6D4-264C-95D8-F6AA97A81575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C6610-3A36-5A40-A8C9-6AF596F42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26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E94F3-6B96-2A4F-85BE-96FB8A53D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E067B7-4E29-2C44-AD05-685DA538C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F5A035-1FAF-0140-86B5-EF345796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0039BE-950D-F244-A2AF-30567789F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044160-189E-944C-903F-B0211F84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50EDC-96A5-0746-8F2E-3296F147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1A3C29-6E28-7948-AC7C-BD91DB87D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24122D-0C75-0745-A731-090C299A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2C13F-7D06-0B4A-9C91-01B91B5E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693CC7-1B48-B849-8098-E1558128E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231D9E-656F-374A-9973-D072DD306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E6EA42-3CCF-A047-8CAD-77459DBF7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E92591-A36E-8947-A625-75F3BBE9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12E7E-5D07-9F44-A4A8-347EBB63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D6A4D-F405-0B49-833B-67214F29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5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521E1-1B1A-8C40-9DED-ED8FC74B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95FFF8-6B5F-D443-B009-A507D9BA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5BE12-1DE1-B44F-A1E8-954B1250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60BA60-A283-8E44-A04B-2B72748B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711C49-1BD5-1C44-BA57-BEB766E7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8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3CCB1-87C0-0243-95E7-0FB7C731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D596BA-7C2B-A045-9AEB-1970F7B42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E3411B-EB10-004E-AF7A-A5C81208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B79E57-91E9-2F4B-8277-BAC66CB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22A689-EFC3-7845-A3D2-304BDD49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4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44C54A-78F2-494F-B12E-FFF9A249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1217F-882C-6B4B-B820-402887E89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EC864C-3C60-FE44-BB5B-66F3FF966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4E5F09-F1A9-DF4F-B21B-D55E1FAA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D5FDFC-7152-6548-8993-D48B24AF9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051188-5E95-5743-AA02-5883B31E9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6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64760-8D6B-4A4A-BC28-25EB8B481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848CB7-FF7B-E946-B2A8-26C9B81AC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43447A-0DDD-B94F-A3AB-67AA55859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C3C389-F20F-7F41-8A4C-361985423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DC5B2C-DAAD-5B40-A164-095D693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432E2A-4C71-774A-A3C2-A482BFED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B17C663-DFAF-654C-9CF6-A4727BA0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770B66-1484-3C4C-AAD4-1AA33EFA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00009-17A7-A54A-9749-CAFC2B59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F1F871-8B0F-B741-B7EF-66D035F5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6F9E39-BF5C-7749-A8AA-45A31BAD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DADE2E-9CDD-4941-8718-840D1297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9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7148BB-6395-8945-8BEB-9DF7CABD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C8BC7E-0494-544A-88C3-666B41FF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A46117-BA81-6542-983D-F26F29D9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55DAE-8560-3842-AAE6-DD4268344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08587D-3ABD-E04B-BFC3-7DD050959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623787-E157-4F48-94C2-F15387961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D0C7B6-38C7-AD46-BC07-2A1CFB6B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4D33E2-E88E-F846-BEBC-E3515478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3695AF-ACC3-534A-BE3C-C98C124A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3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ADEB0-F2A0-8443-BDC2-6D863A650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713B9D4-3D45-EF42-9EB7-F0BC4845EC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4D33C0-6B0E-364E-8D40-240138C4D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B5A3CC-B817-E349-8102-DA140955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AC4D03-6B34-404E-8F01-EE4F5754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AF7FAB-0A6B-6241-B711-CEE1875F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66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8F636F-C05B-6D47-B0C8-DF58F4EA0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F80F3C-0F3D-5D4D-99C6-E8A686B18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8E279D-9D3E-BD45-8D2A-2070967E2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06 70 60 10 08 - grain2selconseil@gmail.com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6554D9-87E7-564C-BEFF-487605D44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58351D-1761-094D-A401-697D461A5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7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annetreiste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svg"/><Relationship Id="rId7" Type="http://schemas.openxmlformats.org/officeDocument/2006/relationships/diagramColors" Target="../diagrams/colors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9CA8E7-A404-0E4B-B1C9-0637B3182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fr-FR" sz="3800"/>
              <a:t>ATELIER CHOMAGE PARTIEL, CONGES, RTT</a:t>
            </a:r>
            <a:br>
              <a:rPr lang="fr-FR" sz="3800"/>
            </a:br>
            <a:br>
              <a:rPr lang="fr-FR" sz="3800"/>
            </a:br>
            <a:r>
              <a:rPr lang="fr-FR" sz="3800"/>
              <a:t>28/05/2020</a:t>
            </a:r>
            <a:endParaRPr lang="fr-FR" sz="3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0201A-45D6-5D4D-AA40-17D11BF8B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fr-FR" sz="2000" dirty="0"/>
              <a:t>Anne </a:t>
            </a:r>
            <a:r>
              <a:rPr lang="fr-FR" sz="2000" dirty="0" err="1"/>
              <a:t>Treister</a:t>
            </a:r>
            <a:r>
              <a:rPr lang="fr-FR" sz="2000" dirty="0"/>
              <a:t>-Cohen</a:t>
            </a:r>
          </a:p>
          <a:p>
            <a:pPr algn="l"/>
            <a:r>
              <a:rPr lang="fr-FR" sz="2000" dirty="0"/>
              <a:t> GRAIN2SEL CONSEIL</a:t>
            </a:r>
          </a:p>
          <a:p>
            <a:pPr algn="l"/>
            <a:r>
              <a:rPr lang="fr-FR" dirty="0">
                <a:hlinkClick r:id="rId2"/>
              </a:rPr>
              <a:t>linkedin.com/in/annetreister</a:t>
            </a:r>
            <a:endParaRPr lang="fr-FR" sz="2000" dirty="0"/>
          </a:p>
          <a:p>
            <a:pPr algn="l"/>
            <a:r>
              <a:rPr lang="fr-FR" sz="2000" dirty="0"/>
              <a:t>Portable: 	06 70 60 10 08</a:t>
            </a:r>
          </a:p>
          <a:p>
            <a:pPr algn="l"/>
            <a:r>
              <a:rPr lang="fr-FR" sz="2000" dirty="0"/>
              <a:t>Mail: 	grain2selconseil@gmail.com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87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F2B7B4-08C3-D349-A744-F84985B1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b="1">
                <a:solidFill>
                  <a:srgbClr val="FFFFFF"/>
                </a:solidFill>
              </a:rPr>
              <a:t>L’entreprise, les salariés et la gestion du temps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2A5725-A106-524C-AD2A-41961251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Anne TREISTER - GRAIN2SEL CONSEIL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F0A512B-24E9-654D-99D5-C1631629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62293" y="6356350"/>
            <a:ext cx="2743200" cy="365125"/>
          </a:xfrm>
        </p:spPr>
        <p:txBody>
          <a:bodyPr>
            <a:normAutofit fontScale="92500"/>
          </a:bodyPr>
          <a:lstStyle/>
          <a:p>
            <a:pPr algn="r">
              <a:spcAft>
                <a:spcPts val="600"/>
              </a:spcAft>
            </a:pPr>
            <a:r>
              <a:rPr lang="fr-FR" sz="1100">
                <a:solidFill>
                  <a:prstClr val="black">
                    <a:tint val="75000"/>
                  </a:prstClr>
                </a:solidFill>
              </a:rPr>
              <a:t>06 70 60 10 08 - grain2selconseil@gmail.com</a:t>
            </a:r>
            <a:endParaRPr lang="en-US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783835-4177-0E4D-9B38-36571E55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9" name="Espace réservé du contenu 2">
            <a:extLst>
              <a:ext uri="{FF2B5EF4-FFF2-40B4-BE49-F238E27FC236}">
                <a16:creationId xmlns:a16="http://schemas.microsoft.com/office/drawing/2014/main" id="{B077177D-A7C2-45FB-AE7E-767AEE01F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0261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834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2381633-FD13-47D4-8ABF-BB190EAF71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812DE3E-6F81-1343-AA4C-5225D9C93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/>
              <a:t>Etat d’esprit: dialogue et coopération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7FB33CC-57E5-44D0-A48D-C5BE1CCFB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4440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FCBB19-0709-E848-93A8-BA7789535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Anne TREISTER - GRAIN2SEL CONSEIL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CAA115-BD8D-9141-A953-95E2B3D1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84ACE36A-73F1-C742-BCA7-37900860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 70 60 10 08 - grain2selconseil@gmail.com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3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D18B8-839F-6745-82A8-430B8A6E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fr-FR" sz="4800" b="1" dirty="0"/>
              <a:t>Avant de tout accepter, de menacer et de demander...</a:t>
            </a:r>
            <a:endParaRPr lang="fr-FR" sz="4800" b="1" dirty="0">
              <a:solidFill>
                <a:schemeClr val="bg1"/>
              </a:solidFill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08AA7FB-970B-EC43-9B3E-3E0AA75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1000">
                <a:solidFill>
                  <a:srgbClr val="898989"/>
                </a:solidFill>
              </a:rPr>
              <a:t>06 70 60 10 08 - grain2selconseil@gmail.com</a:t>
            </a:r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199793-8936-A24E-80FD-3E5ADF63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898989"/>
                </a:solidFill>
              </a:rPr>
              <a:t>Anne TREISTER - GRAIN2SEL CONSEIL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A6BA8E-AC49-AF4A-B032-8998E93F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898989"/>
              </a:solidFill>
            </a:endParaRPr>
          </a:p>
        </p:txBody>
      </p:sp>
      <p:graphicFrame>
        <p:nvGraphicFramePr>
          <p:cNvPr id="34" name="Espace réservé du contenu 2">
            <a:extLst>
              <a:ext uri="{FF2B5EF4-FFF2-40B4-BE49-F238E27FC236}">
                <a16:creationId xmlns:a16="http://schemas.microsoft.com/office/drawing/2014/main" id="{D80E2108-4C79-4F38-8162-C5D8D95C7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273235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96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0D18B8-839F-6745-82A8-430B8A6E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chemeClr val="bg1"/>
                </a:solidFill>
              </a:rPr>
              <a:t>FORMULER VOTRE DEMANDE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08AA7FB-970B-EC43-9B3E-3E0AA75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1000">
                <a:solidFill>
                  <a:srgbClr val="898989"/>
                </a:solidFill>
              </a:rPr>
              <a:t>06 70 60 10 08 - grain2selconseil@gmail.com</a:t>
            </a:r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199793-8936-A24E-80FD-3E5ADF63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898989"/>
                </a:solidFill>
              </a:rPr>
              <a:t>Anne TREISTER - GRAIN2SEL CONSEIL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A6BA8E-AC49-AF4A-B032-8998E93F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898989"/>
              </a:solidFill>
            </a:endParaRPr>
          </a:p>
        </p:txBody>
      </p:sp>
      <p:graphicFrame>
        <p:nvGraphicFramePr>
          <p:cNvPr id="34" name="Espace réservé du contenu 2">
            <a:extLst>
              <a:ext uri="{FF2B5EF4-FFF2-40B4-BE49-F238E27FC236}">
                <a16:creationId xmlns:a16="http://schemas.microsoft.com/office/drawing/2014/main" id="{D80E2108-4C79-4F38-8162-C5D8D95C7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50798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91AA8A-3F0C-6847-AA8E-620AFB0E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/>
              <a:t>Une démarche inspirée de la CNV - Communication Non Violente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9DD8CF-B514-6048-BABC-CD366EC6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10000"/>
          </a:bodyPr>
          <a:lstStyle/>
          <a:p>
            <a:r>
              <a:rPr lang="fr-FR" sz="1500" dirty="0"/>
              <a:t>1ère étape : </a:t>
            </a:r>
            <a:br>
              <a:rPr lang="fr-FR" sz="1500" dirty="0"/>
            </a:br>
            <a:r>
              <a:rPr lang="fr-FR" sz="1500" b="1" dirty="0"/>
              <a:t>Décrire la situation en se basant sur les faits</a:t>
            </a:r>
            <a:r>
              <a:rPr lang="fr-FR" sz="1500" dirty="0"/>
              <a:t> et non sur son jugement ou son interprétation. </a:t>
            </a:r>
            <a:br>
              <a:rPr lang="fr-FR" sz="1500" dirty="0"/>
            </a:br>
            <a:r>
              <a:rPr lang="fr-FR" sz="1500" dirty="0"/>
              <a:t>En partant sur les faits, la place laissée aux émotions et à la remise en cause personnelle est réduite et permet de faire passer clairement le message sans « attaquer » la personne. </a:t>
            </a:r>
            <a:br>
              <a:rPr lang="fr-FR" sz="1500" dirty="0"/>
            </a:br>
            <a:r>
              <a:rPr lang="fr-FR" sz="1500" dirty="0">
                <a:sym typeface="Wingdings" pitchFamily="2" charset="2"/>
              </a:rPr>
              <a:t> </a:t>
            </a:r>
            <a:r>
              <a:rPr lang="fr-FR" sz="1500" dirty="0"/>
              <a:t>Installer le dialogue sans générer de blocages, réactions de repli ou d’agressivité</a:t>
            </a:r>
            <a:br>
              <a:rPr lang="fr-FR" sz="1500" dirty="0"/>
            </a:br>
            <a:r>
              <a:rPr lang="fr-FR" sz="1500" dirty="0">
                <a:sym typeface="Wingdings" pitchFamily="2" charset="2"/>
              </a:rPr>
              <a:t> </a:t>
            </a:r>
            <a:r>
              <a:rPr lang="fr-FR" sz="1500" dirty="0"/>
              <a:t>Ecoutez les besoins de l’autre: montrez ici en quoi vous vous sentez impliqué dans la dynamique collective</a:t>
            </a:r>
          </a:p>
          <a:p>
            <a:r>
              <a:rPr lang="fr-FR" sz="1500" dirty="0"/>
              <a:t>2ème étape : </a:t>
            </a:r>
            <a:br>
              <a:rPr lang="fr-FR" sz="1500" dirty="0"/>
            </a:br>
            <a:r>
              <a:rPr lang="fr-FR" sz="1500" b="1" dirty="0"/>
              <a:t>Exprimer en quoi cette situation vous pose un problème?  </a:t>
            </a:r>
            <a:br>
              <a:rPr lang="fr-FR" sz="1500" b="1" dirty="0"/>
            </a:br>
            <a:r>
              <a:rPr lang="fr-FR" sz="1500" dirty="0"/>
              <a:t>En parlant de vos émotions,, de votre ressenti et de vos besoins, vous prenez du recul sur la situation. Cela évite  de privilégier la concertation et les les solutions non radicales</a:t>
            </a:r>
          </a:p>
          <a:p>
            <a:r>
              <a:rPr lang="fr-FR" sz="1500" dirty="0"/>
              <a:t>3ème étape : </a:t>
            </a:r>
            <a:br>
              <a:rPr lang="fr-FR" sz="1500" dirty="0"/>
            </a:br>
            <a:r>
              <a:rPr lang="fr-FR" sz="1500" b="1" dirty="0"/>
              <a:t>Chercher une Solution: Soyez créatif!!!</a:t>
            </a:r>
            <a:br>
              <a:rPr lang="fr-FR" sz="1500" dirty="0"/>
            </a:br>
            <a:r>
              <a:rPr lang="fr-FR" sz="1500" dirty="0"/>
              <a:t>Clarifier les points qui posent problème, prendre en charge un autre dossier, faire le lien avec la personne qui peut vous remplacer, proposer de nouveaux délais si cela est possible, …</a:t>
            </a:r>
            <a:r>
              <a:rPr lang="fr-FR" sz="1500" dirty="0" err="1"/>
              <a:t>etc</a:t>
            </a:r>
            <a:br>
              <a:rPr lang="fr-FR" sz="1500" dirty="0"/>
            </a:br>
            <a:r>
              <a:rPr lang="fr-FR" sz="1500" dirty="0">
                <a:sym typeface="Wingdings" pitchFamily="2" charset="2"/>
              </a:rPr>
              <a:t> Ici encore, é</a:t>
            </a:r>
            <a:r>
              <a:rPr lang="fr-FR" sz="1500" dirty="0"/>
              <a:t>coutez les besoins de l’autre: montrez ici en quoi vous vous sentez impliqué dans la dynamique collective si vous </a:t>
            </a:r>
            <a:r>
              <a:rPr lang="fr-FR" sz="1500" dirty="0" err="1"/>
              <a:t>voules</a:t>
            </a:r>
            <a:r>
              <a:rPr lang="fr-FR" sz="1500" dirty="0"/>
              <a:t> aboutir à solution gagnant-gagnant</a:t>
            </a:r>
          </a:p>
          <a:p>
            <a:r>
              <a:rPr lang="fr-FR" sz="1500" dirty="0"/>
              <a:t>4ème étape</a:t>
            </a:r>
            <a:r>
              <a:rPr lang="fr-FR" sz="1500" b="1" dirty="0"/>
              <a:t>: </a:t>
            </a:r>
            <a:br>
              <a:rPr lang="fr-FR" sz="1500" b="1" dirty="0"/>
            </a:br>
            <a:r>
              <a:rPr lang="fr-FR" sz="1500" b="1" dirty="0"/>
              <a:t>Conclusion </a:t>
            </a:r>
            <a:r>
              <a:rPr lang="fr-FR" sz="1500" dirty="0"/>
              <a:t>en reformulant les solutions trouvées sans oublier de reconnaitre les efforts faits par l’Autre.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50D8A0-A777-A74A-BA93-D3B8FA220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77585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1000">
                <a:solidFill>
                  <a:schemeClr val="tx1">
                    <a:lumMod val="75000"/>
                    <a:lumOff val="25000"/>
                  </a:schemeClr>
                </a:solidFill>
              </a:rPr>
              <a:t>06 70 60 10 08 - grain2selconseil@gmail.com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925166-4442-E245-AE7D-A4F9DEF0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Anne TREISTER - GRAIN2SEL CONSEIL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32830-C1E3-7D40-924D-67AC3AB80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7758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52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9E1E36-48B7-C341-9361-B7AAAB43B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b="1">
                <a:solidFill>
                  <a:srgbClr val="FFFFFF"/>
                </a:solidFill>
              </a:rPr>
              <a:t>Les multiples bienfaits d'oser s'affirmer</a:t>
            </a:r>
            <a:br>
              <a:rPr lang="en-US">
                <a:solidFill>
                  <a:srgbClr val="FFFFFF"/>
                </a:solidFill>
              </a:rPr>
            </a:b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394492-64E2-BF4F-BE24-E8FED8A47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Anne TREISTER - GRAIN2SEL CONSEIL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A3D3F2-9D97-AF44-9983-4B801839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62293" y="6356350"/>
            <a:ext cx="2743200" cy="36512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fr-FR" sz="1000">
                <a:solidFill>
                  <a:prstClr val="black">
                    <a:tint val="75000"/>
                  </a:prstClr>
                </a:solidFill>
              </a:rPr>
              <a:t>06 70 60 10 08 - grain2selconseil@gmail.com</a:t>
            </a:r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E76554-70A3-1E42-930D-658769D7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Espace réservé du contenu 2">
            <a:extLst>
              <a:ext uri="{FF2B5EF4-FFF2-40B4-BE49-F238E27FC236}">
                <a16:creationId xmlns:a16="http://schemas.microsoft.com/office/drawing/2014/main" id="{4164B892-E70E-446D-96BB-5851299D77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61927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690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que 10" descr="Angel Face with Solid Fill">
            <a:extLst>
              <a:ext uri="{FF2B5EF4-FFF2-40B4-BE49-F238E27FC236}">
                <a16:creationId xmlns:a16="http://schemas.microsoft.com/office/drawing/2014/main" id="{926FCD3D-CDBF-584C-BF81-9E48171A8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5301" y="1820333"/>
            <a:ext cx="4036181" cy="4036181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0A8516-7670-8D4C-98CF-B7A403BA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5529943" cy="1325563"/>
          </a:xfrm>
        </p:spPr>
        <p:txBody>
          <a:bodyPr>
            <a:normAutofit/>
          </a:bodyPr>
          <a:lstStyle/>
          <a:p>
            <a:r>
              <a:rPr lang="fr-FR"/>
              <a:t>OSER DIRE NON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E7D09-3AD3-684E-90F3-9F4EBE4492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2743200" cy="365125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fr-FR" sz="1100">
                <a:solidFill>
                  <a:schemeClr val="tx1">
                    <a:alpha val="80000"/>
                  </a:schemeClr>
                </a:solidFill>
              </a:rPr>
              <a:t>06 70 60 10 08 - grain2selconseil@gmail.com</a:t>
            </a:r>
            <a:endParaRPr lang="en-US" sz="11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1775D4-23AE-0C4E-B792-A00967F3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16286" y="6356350"/>
            <a:ext cx="4550228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schemeClr val="bg1">
                    <a:alpha val="80000"/>
                  </a:schemeClr>
                </a:solidFill>
              </a:rPr>
              <a:t>Anne TREISTER - GRAIN2SEL CONSEIL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90DA3B-F829-8848-B495-E57E1C84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43456" y="6356350"/>
            <a:ext cx="11103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bg1">
                  <a:alpha val="80000"/>
                </a:schemeClr>
              </a:solidFill>
            </a:endParaRPr>
          </a:p>
        </p:txBody>
      </p:sp>
      <p:graphicFrame>
        <p:nvGraphicFramePr>
          <p:cNvPr id="8" name="Espace réservé du contenu 2">
            <a:extLst>
              <a:ext uri="{FF2B5EF4-FFF2-40B4-BE49-F238E27FC236}">
                <a16:creationId xmlns:a16="http://schemas.microsoft.com/office/drawing/2014/main" id="{0781CC92-AB56-49D3-ADA9-D8877F815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572118"/>
              </p:ext>
            </p:extLst>
          </p:nvPr>
        </p:nvGraphicFramePr>
        <p:xfrm>
          <a:off x="838199" y="1825625"/>
          <a:ext cx="4128169" cy="3399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50755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683</Words>
  <Application>Microsoft Office PowerPoint</Application>
  <PresentationFormat>Grand écran</PresentationFormat>
  <Paragraphs>66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ATELIER CHOMAGE PARTIEL, CONGES, RTT  28/05/2020</vt:lpstr>
      <vt:lpstr>L’entreprise, les salariés et la gestion du temps</vt:lpstr>
      <vt:lpstr>Etat d’esprit: dialogue et coopération </vt:lpstr>
      <vt:lpstr>Avant de tout accepter, de menacer et de demander...</vt:lpstr>
      <vt:lpstr>FORMULER VOTRE DEMANDE</vt:lpstr>
      <vt:lpstr>Une démarche inspirée de la CNV - Communication Non Violente</vt:lpstr>
      <vt:lpstr>Les multiples bienfaits d'oser s'affirmer </vt:lpstr>
      <vt:lpstr>OSER DIRE NON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CHOMAGE PARTIEL, CONGES, RTT  28/05/2020</dc:title>
  <dc:creator>ANNE TREISTER</dc:creator>
  <cp:lastModifiedBy>judith buchinger</cp:lastModifiedBy>
  <cp:revision>5</cp:revision>
  <dcterms:created xsi:type="dcterms:W3CDTF">2020-05-28T11:23:07Z</dcterms:created>
  <dcterms:modified xsi:type="dcterms:W3CDTF">2020-05-28T11:33:41Z</dcterms:modified>
</cp:coreProperties>
</file>