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8"/>
  </p:notesMasterIdLst>
  <p:sldIdLst>
    <p:sldId id="256" r:id="rId2"/>
    <p:sldId id="926" r:id="rId3"/>
    <p:sldId id="321" r:id="rId4"/>
    <p:sldId id="946" r:id="rId5"/>
    <p:sldId id="289" r:id="rId6"/>
    <p:sldId id="914" r:id="rId7"/>
  </p:sldIdLst>
  <p:sldSz cx="9144000" cy="5143500" type="screen16x9"/>
  <p:notesSz cx="6858000" cy="91440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Georgia" panose="02040502050405020303" pitchFamily="18" charset="0"/>
      <p:regular r:id="rId15"/>
      <p:bold r:id="rId16"/>
      <p:italic r:id="rId17"/>
      <p:boldItalic r:id="rId18"/>
    </p:embeddedFont>
    <p:embeddedFont>
      <p:font typeface="Nunito Sans"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e" initials="C" lastIdx="2" clrIdx="0">
    <p:extLst>
      <p:ext uri="{19B8F6BF-5375-455C-9EA6-DF929625EA0E}">
        <p15:presenceInfo xmlns:p15="http://schemas.microsoft.com/office/powerpoint/2012/main" userId="Carole" providerId="None"/>
      </p:ext>
    </p:extLst>
  </p:cmAuthor>
  <p:cmAuthor id="2" name="Fanny Faugeron-Kimhi" initials="FF" lastIdx="15" clrIdx="1">
    <p:extLst>
      <p:ext uri="{19B8F6BF-5375-455C-9EA6-DF929625EA0E}">
        <p15:presenceInfo xmlns:p15="http://schemas.microsoft.com/office/powerpoint/2012/main" userId="70606f0af7a952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E80E0B7-D89D-436E-A217-2DB15F12B644}">
  <a:tblStyle styleId="{9E80E0B7-D89D-436E-A217-2DB15F12B64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27" autoAdjust="0"/>
    <p:restoredTop sz="94660"/>
  </p:normalViewPr>
  <p:slideViewPr>
    <p:cSldViewPr snapToGrid="0">
      <p:cViewPr varScale="1">
        <p:scale>
          <a:sx n="84" d="100"/>
          <a:sy n="84" d="100"/>
        </p:scale>
        <p:origin x="7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3.fntdata"/><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commentAuthors" Target="commentAuthor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font" Target="fonts/font14.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441556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tx1"/>
        </a:solidFill>
        <a:effectLst/>
      </p:bgPr>
    </p:bg>
    <p:spTree>
      <p:nvGrpSpPr>
        <p:cNvPr id="1" name="Shape 9"/>
        <p:cNvGrpSpPr/>
        <p:nvPr/>
      </p:nvGrpSpPr>
      <p:grpSpPr>
        <a:xfrm>
          <a:off x="0" y="0"/>
          <a:ext cx="0" cy="0"/>
          <a:chOff x="0" y="0"/>
          <a:chExt cx="0" cy="0"/>
        </a:xfrm>
      </p:grpSpPr>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noAutofit/>
          </a:bodyPr>
          <a:lstStyle>
            <a:lvl1pPr lvl="0">
              <a:spcBef>
                <a:spcPts val="0"/>
              </a:spcBef>
              <a:spcAft>
                <a:spcPts val="0"/>
              </a:spcAft>
              <a:buClr>
                <a:srgbClr val="F67031"/>
              </a:buClr>
              <a:buSzPts val="3000"/>
              <a:buNone/>
              <a:defRPr sz="3000" b="1">
                <a:solidFill>
                  <a:srgbClr val="F67031"/>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endParaRPr/>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with intro text">
  <p:cSld name="TITLE_AND_BODY_1_2">
    <p:bg>
      <p:bgPr>
        <a:solidFill>
          <a:schemeClr val="bg1"/>
        </a:solidFill>
        <a:effectLst/>
      </p:bgPr>
    </p:bg>
    <p:spTree>
      <p:nvGrpSpPr>
        <p:cNvPr id="1" name="Shape 45"/>
        <p:cNvGrpSpPr/>
        <p:nvPr/>
      </p:nvGrpSpPr>
      <p:grpSpPr>
        <a:xfrm>
          <a:off x="0" y="0"/>
          <a:ext cx="0" cy="0"/>
          <a:chOff x="0" y="0"/>
          <a:chExt cx="0" cy="0"/>
        </a:xfrm>
      </p:grpSpPr>
      <p:sp>
        <p:nvSpPr>
          <p:cNvPr id="47" name="Google Shape;47;p8"/>
          <p:cNvSpPr/>
          <p:nvPr/>
        </p:nvSpPr>
        <p:spPr>
          <a:xfrm>
            <a:off x="1960418" y="1177"/>
            <a:ext cx="7185799"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92331" y="575425"/>
            <a:ext cx="1563287" cy="3981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49" name="Google Shape;49;p8"/>
          <p:cNvSpPr txBox="1">
            <a:spLocks noGrp="1"/>
          </p:cNvSpPr>
          <p:nvPr>
            <p:ph type="body" idx="1"/>
          </p:nvPr>
        </p:nvSpPr>
        <p:spPr>
          <a:xfrm>
            <a:off x="3090625" y="575500"/>
            <a:ext cx="5596200" cy="12078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1pPr>
            <a:lvl2pPr marL="914400" lvl="1"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2pPr>
            <a:lvl3pPr marL="1371600" lvl="2"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3pPr>
            <a:lvl4pPr marL="1828800" lvl="3"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4pPr>
            <a:lvl5pPr marL="2286000" lvl="4"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5pPr>
            <a:lvl6pPr marL="2743200" lvl="5"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6pPr>
            <a:lvl7pPr marL="3200400" lvl="6"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7pPr>
            <a:lvl8pPr marL="3657600" lvl="7"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8pPr>
            <a:lvl9pPr marL="4114800" lvl="8" indent="-330200" rtl="0">
              <a:spcBef>
                <a:spcPts val="0"/>
              </a:spcBef>
              <a:spcAft>
                <a:spcPts val="0"/>
              </a:spcAft>
              <a:buClr>
                <a:srgbClr val="F67031"/>
              </a:buClr>
              <a:buSzPts val="1600"/>
              <a:buFont typeface="Georgia"/>
              <a:buChar char="-"/>
              <a:defRPr sz="1600" i="1">
                <a:solidFill>
                  <a:srgbClr val="F67031"/>
                </a:solidFill>
                <a:latin typeface="Georgia"/>
                <a:ea typeface="Georgia"/>
                <a:cs typeface="Georgia"/>
                <a:sym typeface="Georgia"/>
              </a:defRPr>
            </a:lvl9pPr>
          </a:lstStyle>
          <a:p>
            <a:endParaRPr/>
          </a:p>
        </p:txBody>
      </p:sp>
      <p:sp>
        <p:nvSpPr>
          <p:cNvPr id="50" name="Google Shape;50;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
        <p:nvSpPr>
          <p:cNvPr id="51" name="Google Shape;51;p8"/>
          <p:cNvSpPr txBox="1">
            <a:spLocks noGrp="1"/>
          </p:cNvSpPr>
          <p:nvPr>
            <p:ph type="body" idx="2"/>
          </p:nvPr>
        </p:nvSpPr>
        <p:spPr>
          <a:xfrm>
            <a:off x="3090625"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
        <p:nvSpPr>
          <p:cNvPr id="52" name="Google Shape;52;p8"/>
          <p:cNvSpPr txBox="1">
            <a:spLocks noGrp="1"/>
          </p:cNvSpPr>
          <p:nvPr>
            <p:ph type="body" idx="3"/>
          </p:nvPr>
        </p:nvSpPr>
        <p:spPr>
          <a:xfrm>
            <a:off x="5959744" y="2004325"/>
            <a:ext cx="2727000" cy="2552100"/>
          </a:xfrm>
          <a:prstGeom prst="rect">
            <a:avLst/>
          </a:prstGeom>
        </p:spPr>
        <p:txBody>
          <a:bodyPr spcFirstLastPara="1" wrap="square" lIns="91425" tIns="91425" rIns="91425" bIns="91425" anchor="t" anchorCtr="0">
            <a:noAutofit/>
          </a:bodyPr>
          <a:lstStyle>
            <a:lvl1pPr marL="457200" lvl="0" indent="-298450" rtl="0">
              <a:spcBef>
                <a:spcPts val="600"/>
              </a:spcBef>
              <a:spcAft>
                <a:spcPts val="0"/>
              </a:spcAft>
              <a:buSzPts val="1100"/>
              <a:buChar char="▪"/>
              <a:defRPr sz="1100"/>
            </a:lvl1pPr>
            <a:lvl2pPr marL="914400" lvl="1" indent="-298450" rtl="0">
              <a:spcBef>
                <a:spcPts val="0"/>
              </a:spcBef>
              <a:spcAft>
                <a:spcPts val="0"/>
              </a:spcAft>
              <a:buSzPts val="1100"/>
              <a:buChar char="-"/>
              <a:defRPr sz="1100"/>
            </a:lvl2pPr>
            <a:lvl3pPr marL="1371600" lvl="2" indent="-298450" rtl="0">
              <a:spcBef>
                <a:spcPts val="0"/>
              </a:spcBef>
              <a:spcAft>
                <a:spcPts val="0"/>
              </a:spcAft>
              <a:buSzPts val="1100"/>
              <a:buChar char="-"/>
              <a:defRPr sz="1100"/>
            </a:lvl3pPr>
            <a:lvl4pPr marL="1828800" lvl="3" indent="-298450" rtl="0">
              <a:spcBef>
                <a:spcPts val="0"/>
              </a:spcBef>
              <a:spcAft>
                <a:spcPts val="0"/>
              </a:spcAft>
              <a:buSzPts val="1100"/>
              <a:buChar char="-"/>
              <a:defRPr sz="1100"/>
            </a:lvl4pPr>
            <a:lvl5pPr marL="2286000" lvl="4" indent="-298450" rtl="0">
              <a:spcBef>
                <a:spcPts val="0"/>
              </a:spcBef>
              <a:spcAft>
                <a:spcPts val="0"/>
              </a:spcAft>
              <a:buSzPts val="1100"/>
              <a:buChar char="-"/>
              <a:defRPr sz="1100"/>
            </a:lvl5pPr>
            <a:lvl6pPr marL="2743200" lvl="5" indent="-298450" rtl="0">
              <a:spcBef>
                <a:spcPts val="0"/>
              </a:spcBef>
              <a:spcAft>
                <a:spcPts val="0"/>
              </a:spcAft>
              <a:buSzPts val="1100"/>
              <a:buChar char="-"/>
              <a:defRPr sz="1100"/>
            </a:lvl6pPr>
            <a:lvl7pPr marL="3200400" lvl="6" indent="-298450" rtl="0">
              <a:spcBef>
                <a:spcPts val="0"/>
              </a:spcBef>
              <a:spcAft>
                <a:spcPts val="0"/>
              </a:spcAft>
              <a:buSzPts val="1100"/>
              <a:buChar char="-"/>
              <a:defRPr sz="1100"/>
            </a:lvl7pPr>
            <a:lvl8pPr marL="3657600" lvl="7" indent="-298450" rtl="0">
              <a:spcBef>
                <a:spcPts val="0"/>
              </a:spcBef>
              <a:spcAft>
                <a:spcPts val="0"/>
              </a:spcAft>
              <a:buSzPts val="1100"/>
              <a:buChar char="-"/>
              <a:defRPr sz="1100"/>
            </a:lvl8pPr>
            <a:lvl9pPr marL="4114800" lvl="8" indent="-298450" rtl="0">
              <a:spcBef>
                <a:spcPts val="0"/>
              </a:spcBef>
              <a:spcAft>
                <a:spcPts val="0"/>
              </a:spcAft>
              <a:buSzPts val="1100"/>
              <a:buChar char="-"/>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tx1">
            <a:lumMod val="20000"/>
            <a:lumOff val="80000"/>
          </a:schemeClr>
        </a:solidFill>
        <a:effectLst/>
      </p:bgPr>
    </p:bg>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9400E-8E91-4C21-A129-0F4C45D0B05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AD4BFFF-AA8F-4D23-BBFD-AB826225A49C}"/>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2CABB8B-5656-4B41-B430-3063A421A077}"/>
              </a:ext>
            </a:extLst>
          </p:cNvPr>
          <p:cNvSpPr>
            <a:spLocks noGrp="1"/>
          </p:cNvSpPr>
          <p:nvPr>
            <p:ph type="dt" sz="half" idx="10"/>
          </p:nvPr>
        </p:nvSpPr>
        <p:spPr/>
        <p:txBody>
          <a:bodyPr/>
          <a:lstStyle/>
          <a:p>
            <a:fld id="{2DADE10F-E064-463A-A826-6CDB5FEE1ABB}" type="datetimeFigureOut">
              <a:rPr lang="fr-FR" smtClean="0"/>
              <a:t>19/05/2020</a:t>
            </a:fld>
            <a:endParaRPr lang="fr-FR"/>
          </a:p>
        </p:txBody>
      </p:sp>
      <p:sp>
        <p:nvSpPr>
          <p:cNvPr id="5" name="Espace réservé du pied de page 4">
            <a:extLst>
              <a:ext uri="{FF2B5EF4-FFF2-40B4-BE49-F238E27FC236}">
                <a16:creationId xmlns:a16="http://schemas.microsoft.com/office/drawing/2014/main" id="{7C390CC7-E3B9-4AEB-AA08-5C4A37357FE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BED5F9-9A19-43BC-A2A9-648DDAC6EDA7}"/>
              </a:ext>
            </a:extLst>
          </p:cNvPr>
          <p:cNvSpPr>
            <a:spLocks noGrp="1"/>
          </p:cNvSpPr>
          <p:nvPr>
            <p:ph type="sldNum" sz="quarter" idx="12"/>
          </p:nvPr>
        </p:nvSpPr>
        <p:spPr/>
        <p:txBody>
          <a:bodyPr/>
          <a:lstStyle/>
          <a:p>
            <a:fld id="{3FB8A404-8227-4737-B1B5-76EDF4E5EDB6}" type="slidenum">
              <a:rPr lang="fr-FR" smtClean="0"/>
              <a:t>‹N°›</a:t>
            </a:fld>
            <a:endParaRPr lang="fr-FR"/>
          </a:p>
        </p:txBody>
      </p:sp>
    </p:spTree>
    <p:extLst>
      <p:ext uri="{BB962C8B-B14F-4D97-AF65-F5344CB8AC3E}">
        <p14:creationId xmlns:p14="http://schemas.microsoft.com/office/powerpoint/2010/main" val="1533082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Section Header - Big Lett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623887" y="1282304"/>
            <a:ext cx="4164137" cy="2139553"/>
          </a:xfrm>
        </p:spPr>
        <p:txBody>
          <a:bodyPr lIns="0" anchor="b">
            <a:noAutofit/>
          </a:bodyPr>
          <a:lstStyle>
            <a:lvl1pPr>
              <a:defRPr sz="8625" cap="all" baseline="0"/>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grpSp>
        <p:nvGrpSpPr>
          <p:cNvPr id="7" name="Group 6">
            <a:extLst>
              <a:ext uri="{FF2B5EF4-FFF2-40B4-BE49-F238E27FC236}">
                <a16:creationId xmlns:a16="http://schemas.microsoft.com/office/drawing/2014/main" id="{BBD05D1D-5FB4-4F4A-B9D3-9E6F632B7EAC}"/>
              </a:ext>
            </a:extLst>
          </p:cNvPr>
          <p:cNvGrpSpPr/>
          <p:nvPr userDrawn="1"/>
        </p:nvGrpSpPr>
        <p:grpSpPr>
          <a:xfrm>
            <a:off x="3923928" y="0"/>
            <a:ext cx="5220073" cy="4995848"/>
            <a:chOff x="6384032" y="0"/>
            <a:chExt cx="5807969" cy="5558492"/>
          </a:xfrm>
        </p:grpSpPr>
        <p:sp>
          <p:nvSpPr>
            <p:cNvPr id="25" name="Freeform: Shape 24">
              <a:extLst>
                <a:ext uri="{FF2B5EF4-FFF2-40B4-BE49-F238E27FC236}">
                  <a16:creationId xmlns:a16="http://schemas.microsoft.com/office/drawing/2014/main" id="{F6E6B168-566B-473C-AA14-D312485321F1}"/>
                </a:ext>
              </a:extLst>
            </p:cNvPr>
            <p:cNvSpPr/>
            <p:nvPr userDrawn="1"/>
          </p:nvSpPr>
          <p:spPr>
            <a:xfrm>
              <a:off x="8329881" y="1"/>
              <a:ext cx="3862120" cy="4184987"/>
            </a:xfrm>
            <a:custGeom>
              <a:avLst/>
              <a:gdLst>
                <a:gd name="connsiteX0" fmla="*/ 72632 w 3862120"/>
                <a:gd name="connsiteY0" fmla="*/ 0 h 4184987"/>
                <a:gd name="connsiteX1" fmla="*/ 3862120 w 3862120"/>
                <a:gd name="connsiteY1" fmla="*/ 0 h 4184987"/>
                <a:gd name="connsiteX2" fmla="*/ 3862120 w 3862120"/>
                <a:gd name="connsiteY2" fmla="*/ 4018645 h 4184987"/>
                <a:gd name="connsiteX3" fmla="*/ 3849798 w 3862120"/>
                <a:gd name="connsiteY3" fmla="*/ 4027418 h 4184987"/>
                <a:gd name="connsiteX4" fmla="*/ 3409263 w 3862120"/>
                <a:gd name="connsiteY4" fmla="*/ 4179440 h 4184987"/>
                <a:gd name="connsiteX5" fmla="*/ 11722 w 3862120"/>
                <a:gd name="connsiteY5" fmla="*/ 786066 h 4184987"/>
                <a:gd name="connsiteX6" fmla="*/ 49002 w 3862120"/>
                <a:gd name="connsiteY6" fmla="*/ 88876 h 418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2120" h="4184987">
                  <a:moveTo>
                    <a:pt x="72632" y="0"/>
                  </a:moveTo>
                  <a:lnTo>
                    <a:pt x="3862120" y="0"/>
                  </a:lnTo>
                  <a:lnTo>
                    <a:pt x="3862120" y="4018645"/>
                  </a:lnTo>
                  <a:lnTo>
                    <a:pt x="3849798" y="4027418"/>
                  </a:lnTo>
                  <a:cubicBezTo>
                    <a:pt x="3719683" y="4109955"/>
                    <a:pt x="3573386" y="4162923"/>
                    <a:pt x="3409263" y="4179440"/>
                  </a:cubicBezTo>
                  <a:cubicBezTo>
                    <a:pt x="2096287" y="4311293"/>
                    <a:pt x="139121" y="2061203"/>
                    <a:pt x="11722" y="786066"/>
                  </a:cubicBezTo>
                  <a:cubicBezTo>
                    <a:pt x="-12601" y="547032"/>
                    <a:pt x="1454" y="312714"/>
                    <a:pt x="49002" y="88876"/>
                  </a:cubicBezTo>
                  <a:close/>
                </a:path>
              </a:pathLst>
            </a:custGeom>
            <a:solidFill>
              <a:schemeClr val="accent6"/>
            </a:solidFill>
            <a:ln w="12700">
              <a:miter lim="400000"/>
            </a:ln>
          </p:spPr>
          <p:txBody>
            <a:bodyPr wrap="square" lIns="38100" tIns="38100" rIns="38100" bIns="38100" anchor="ctr">
              <a:noAutofit/>
            </a:bodyP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3" name="Freeform: Shape 22">
              <a:extLst>
                <a:ext uri="{FF2B5EF4-FFF2-40B4-BE49-F238E27FC236}">
                  <a16:creationId xmlns:a16="http://schemas.microsoft.com/office/drawing/2014/main" id="{2E96AA19-84B7-430D-8805-1FC9E3124763}"/>
                </a:ext>
              </a:extLst>
            </p:cNvPr>
            <p:cNvSpPr/>
            <p:nvPr userDrawn="1"/>
          </p:nvSpPr>
          <p:spPr>
            <a:xfrm>
              <a:off x="7390509" y="0"/>
              <a:ext cx="4801492" cy="4017462"/>
            </a:xfrm>
            <a:custGeom>
              <a:avLst/>
              <a:gdLst>
                <a:gd name="connsiteX0" fmla="*/ 2063453 w 4801492"/>
                <a:gd name="connsiteY0" fmla="*/ 0 h 4017462"/>
                <a:gd name="connsiteX1" fmla="*/ 4801492 w 4801492"/>
                <a:gd name="connsiteY1" fmla="*/ 0 h 4017462"/>
                <a:gd name="connsiteX2" fmla="*/ 4801492 w 4801492"/>
                <a:gd name="connsiteY2" fmla="*/ 3620618 h 4017462"/>
                <a:gd name="connsiteX3" fmla="*/ 4540736 w 4801492"/>
                <a:gd name="connsiteY3" fmla="*/ 3716067 h 4017462"/>
                <a:gd name="connsiteX4" fmla="*/ 3663094 w 4801492"/>
                <a:gd name="connsiteY4" fmla="*/ 3936581 h 4017462"/>
                <a:gd name="connsiteX5" fmla="*/ 88907 w 4801492"/>
                <a:gd name="connsiteY5" fmla="*/ 3068732 h 4017462"/>
                <a:gd name="connsiteX6" fmla="*/ 1919217 w 4801492"/>
                <a:gd name="connsiteY6" fmla="*/ 89093 h 401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01492" h="4017462">
                  <a:moveTo>
                    <a:pt x="2063453" y="0"/>
                  </a:moveTo>
                  <a:lnTo>
                    <a:pt x="4801492" y="0"/>
                  </a:lnTo>
                  <a:lnTo>
                    <a:pt x="4801492" y="3620618"/>
                  </a:lnTo>
                  <a:lnTo>
                    <a:pt x="4540736" y="3716067"/>
                  </a:lnTo>
                  <a:cubicBezTo>
                    <a:pt x="4233752" y="3819100"/>
                    <a:pt x="3933647" y="3892546"/>
                    <a:pt x="3663094" y="3936581"/>
                  </a:cubicBezTo>
                  <a:cubicBezTo>
                    <a:pt x="2220509" y="4171435"/>
                    <a:pt x="473668" y="3898601"/>
                    <a:pt x="88907" y="3068732"/>
                  </a:cubicBezTo>
                  <a:cubicBezTo>
                    <a:pt x="-310361" y="2209732"/>
                    <a:pt x="694404" y="899190"/>
                    <a:pt x="1919217" y="89093"/>
                  </a:cubicBezTo>
                  <a:close/>
                </a:path>
              </a:pathLst>
            </a:custGeom>
            <a:solidFill>
              <a:srgbClr val="8DB1C4">
                <a:alpha val="80000"/>
              </a:srgbClr>
            </a:solidFill>
            <a:ln w="12700">
              <a:miter lim="400000"/>
            </a:ln>
          </p:spPr>
          <p:txBody>
            <a:bodyPr wrap="square" lIns="38100" tIns="38100" rIns="38100" bIns="38100" anchor="ctr">
              <a:noAutofit/>
            </a:bodyP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1" name="Freeform: Shape 20">
              <a:extLst>
                <a:ext uri="{FF2B5EF4-FFF2-40B4-BE49-F238E27FC236}">
                  <a16:creationId xmlns:a16="http://schemas.microsoft.com/office/drawing/2014/main" id="{55505493-CC1B-41AE-918B-437E8B2856BA}"/>
                </a:ext>
              </a:extLst>
            </p:cNvPr>
            <p:cNvSpPr/>
            <p:nvPr userDrawn="1"/>
          </p:nvSpPr>
          <p:spPr>
            <a:xfrm>
              <a:off x="6831384" y="0"/>
              <a:ext cx="5360617" cy="3642236"/>
            </a:xfrm>
            <a:custGeom>
              <a:avLst/>
              <a:gdLst>
                <a:gd name="connsiteX0" fmla="*/ 320472 w 5360617"/>
                <a:gd name="connsiteY0" fmla="*/ 0 h 3642236"/>
                <a:gd name="connsiteX1" fmla="*/ 5360617 w 5360617"/>
                <a:gd name="connsiteY1" fmla="*/ 0 h 3642236"/>
                <a:gd name="connsiteX2" fmla="*/ 5360617 w 5360617"/>
                <a:gd name="connsiteY2" fmla="*/ 3227025 h 3642236"/>
                <a:gd name="connsiteX3" fmla="*/ 5351732 w 5360617"/>
                <a:gd name="connsiteY3" fmla="*/ 3232995 h 3642236"/>
                <a:gd name="connsiteX4" fmla="*/ 4028504 w 5360617"/>
                <a:gd name="connsiteY4" fmla="*/ 3642236 h 3642236"/>
                <a:gd name="connsiteX5" fmla="*/ 0 w 5360617"/>
                <a:gd name="connsiteY5" fmla="*/ 624863 h 3642236"/>
                <a:gd name="connsiteX6" fmla="*/ 286013 w 5360617"/>
                <a:gd name="connsiteY6" fmla="*/ 23255 h 364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60617" h="3642236">
                  <a:moveTo>
                    <a:pt x="320472" y="0"/>
                  </a:moveTo>
                  <a:lnTo>
                    <a:pt x="5360617" y="0"/>
                  </a:lnTo>
                  <a:lnTo>
                    <a:pt x="5360617" y="3227025"/>
                  </a:lnTo>
                  <a:lnTo>
                    <a:pt x="5351732" y="3232995"/>
                  </a:lnTo>
                  <a:cubicBezTo>
                    <a:pt x="4933670" y="3488463"/>
                    <a:pt x="4475851" y="3642236"/>
                    <a:pt x="4028504" y="3642236"/>
                  </a:cubicBezTo>
                  <a:cubicBezTo>
                    <a:pt x="2596996" y="3642236"/>
                    <a:pt x="0" y="2067594"/>
                    <a:pt x="0" y="624863"/>
                  </a:cubicBezTo>
                  <a:cubicBezTo>
                    <a:pt x="0" y="354352"/>
                    <a:pt x="105767" y="161846"/>
                    <a:pt x="286013" y="23255"/>
                  </a:cubicBezTo>
                  <a:close/>
                </a:path>
              </a:pathLst>
            </a:custGeom>
            <a:solidFill>
              <a:schemeClr val="accent3">
                <a:alpha val="80000"/>
              </a:schemeClr>
            </a:solidFill>
            <a:ln w="12700">
              <a:miter lim="400000"/>
            </a:ln>
          </p:spPr>
          <p:txBody>
            <a:bodyPr wrap="square" lIns="38100" tIns="38100" rIns="38100" bIns="38100" anchor="ctr">
              <a:noAutofit/>
            </a:bodyP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7" name="Freeform: Shape 26">
              <a:extLst>
                <a:ext uri="{FF2B5EF4-FFF2-40B4-BE49-F238E27FC236}">
                  <a16:creationId xmlns:a16="http://schemas.microsoft.com/office/drawing/2014/main" id="{6181426F-5F00-40E9-AA9A-0496C69403A1}"/>
                </a:ext>
              </a:extLst>
            </p:cNvPr>
            <p:cNvSpPr/>
            <p:nvPr userDrawn="1"/>
          </p:nvSpPr>
          <p:spPr>
            <a:xfrm>
              <a:off x="11397987" y="3867634"/>
              <a:ext cx="794014" cy="1182847"/>
            </a:xfrm>
            <a:custGeom>
              <a:avLst/>
              <a:gdLst>
                <a:gd name="connsiteX0" fmla="*/ 794014 w 794014"/>
                <a:gd name="connsiteY0" fmla="*/ 0 h 1182847"/>
                <a:gd name="connsiteX1" fmla="*/ 794014 w 794014"/>
                <a:gd name="connsiteY1" fmla="*/ 1127001 h 1182847"/>
                <a:gd name="connsiteX2" fmla="*/ 772413 w 794014"/>
                <a:gd name="connsiteY2" fmla="*/ 1134386 h 1182847"/>
                <a:gd name="connsiteX3" fmla="*/ 89247 w 794014"/>
                <a:gd name="connsiteY3" fmla="*/ 1098613 h 1182847"/>
                <a:gd name="connsiteX4" fmla="*/ 265906 w 794014"/>
                <a:gd name="connsiteY4" fmla="*/ 295654 h 1182847"/>
                <a:gd name="connsiteX5" fmla="*/ 696781 w 794014"/>
                <a:gd name="connsiteY5" fmla="*/ 18560 h 11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4014" h="1182847">
                  <a:moveTo>
                    <a:pt x="794014" y="0"/>
                  </a:moveTo>
                  <a:lnTo>
                    <a:pt x="794014" y="1127001"/>
                  </a:lnTo>
                  <a:lnTo>
                    <a:pt x="772413" y="1134386"/>
                  </a:lnTo>
                  <a:cubicBezTo>
                    <a:pt x="496558" y="1208896"/>
                    <a:pt x="195467" y="1197878"/>
                    <a:pt x="89247" y="1098613"/>
                  </a:cubicBezTo>
                  <a:cubicBezTo>
                    <a:pt x="-80777" y="939851"/>
                    <a:pt x="-224" y="579696"/>
                    <a:pt x="265906" y="295654"/>
                  </a:cubicBezTo>
                  <a:cubicBezTo>
                    <a:pt x="399007" y="154723"/>
                    <a:pt x="553905" y="59098"/>
                    <a:pt x="696781" y="18560"/>
                  </a:cubicBezTo>
                  <a:close/>
                </a:path>
              </a:pathLst>
            </a:custGeom>
            <a:solidFill>
              <a:schemeClr val="accent1">
                <a:alpha val="80000"/>
              </a:schemeClr>
            </a:solidFill>
            <a:ln w="12700">
              <a:miter lim="400000"/>
            </a:ln>
          </p:spPr>
          <p:txBody>
            <a:bodyPr wrap="square" lIns="38100" tIns="38100" rIns="38100" bIns="38100" anchor="ctr">
              <a:noAutofit/>
            </a:bodyP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1" name="Figure">
              <a:extLst>
                <a:ext uri="{FF2B5EF4-FFF2-40B4-BE49-F238E27FC236}">
                  <a16:creationId xmlns:a16="http://schemas.microsoft.com/office/drawing/2014/main" id="{02F9D22C-FFCD-4847-91CD-37F4DCBD6075}"/>
                </a:ext>
              </a:extLst>
            </p:cNvPr>
            <p:cNvSpPr/>
            <p:nvPr userDrawn="1"/>
          </p:nvSpPr>
          <p:spPr>
            <a:xfrm>
              <a:off x="6384032" y="1648242"/>
              <a:ext cx="875650" cy="892153"/>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accent1"/>
            </a:solidFill>
            <a:ln w="12700">
              <a:miter lim="400000"/>
            </a:ln>
          </p:spPr>
          <p:txBody>
            <a:bodyPr lIns="38100" tIns="38100" rIns="38100" bIns="38100" anchor="ct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2" name="Figure">
              <a:extLst>
                <a:ext uri="{FF2B5EF4-FFF2-40B4-BE49-F238E27FC236}">
                  <a16:creationId xmlns:a16="http://schemas.microsoft.com/office/drawing/2014/main" id="{7CFEC0CE-FB43-4333-9853-7B5924F208AC}"/>
                </a:ext>
              </a:extLst>
            </p:cNvPr>
            <p:cNvSpPr/>
            <p:nvPr userDrawn="1"/>
          </p:nvSpPr>
          <p:spPr>
            <a:xfrm>
              <a:off x="10139329" y="4982756"/>
              <a:ext cx="604493" cy="575736"/>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38100" tIns="38100" rIns="38100" bIns="38100" anchor="ct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Tree>
    <p:extLst>
      <p:ext uri="{BB962C8B-B14F-4D97-AF65-F5344CB8AC3E}">
        <p14:creationId xmlns:p14="http://schemas.microsoft.com/office/powerpoint/2010/main" val="2663139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ection Header 2 w Photo">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A99D1-0EB2-4F85-B3D4-6C023514AE78}"/>
              </a:ext>
            </a:extLst>
          </p:cNvPr>
          <p:cNvSpPr>
            <a:spLocks noGrp="1"/>
          </p:cNvSpPr>
          <p:nvPr>
            <p:ph type="title"/>
          </p:nvPr>
        </p:nvSpPr>
        <p:spPr>
          <a:xfrm>
            <a:off x="623888" y="32816"/>
            <a:ext cx="7886700" cy="898265"/>
          </a:xfrm>
        </p:spPr>
        <p:txBody>
          <a:bodyPr anchor="b"/>
          <a:lstStyle>
            <a:lvl1pPr>
              <a:defRPr sz="4500">
                <a:solidFill>
                  <a:schemeClr val="accent4"/>
                </a:solidFill>
              </a:defRPr>
            </a:lvl1pPr>
          </a:lstStyle>
          <a:p>
            <a:r>
              <a:rPr lang="en-US"/>
              <a:t>Click to edit Master title style</a:t>
            </a:r>
          </a:p>
        </p:txBody>
      </p:sp>
      <p:sp>
        <p:nvSpPr>
          <p:cNvPr id="3" name="Text Placeholder 2">
            <a:extLst>
              <a:ext uri="{FF2B5EF4-FFF2-40B4-BE49-F238E27FC236}">
                <a16:creationId xmlns:a16="http://schemas.microsoft.com/office/drawing/2014/main" id="{CB55DBC6-1891-4D4E-9B5A-BDCEB78A6708}"/>
              </a:ext>
            </a:extLst>
          </p:cNvPr>
          <p:cNvSpPr>
            <a:spLocks noGrp="1"/>
          </p:cNvSpPr>
          <p:nvPr>
            <p:ph type="body" idx="1"/>
          </p:nvPr>
        </p:nvSpPr>
        <p:spPr>
          <a:xfrm>
            <a:off x="623888" y="951322"/>
            <a:ext cx="7886700" cy="1125140"/>
          </a:xfrm>
        </p:spPr>
        <p:txBody>
          <a:bodyPr/>
          <a:lstStyle>
            <a:lvl1pPr marL="0" indent="0">
              <a:buNone/>
              <a:defRPr sz="1800">
                <a:solidFill>
                  <a:schemeClr val="bg1">
                    <a:lumMod val="8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AFBD2E-EA4D-44AC-A4BD-0C5AA171131C}"/>
              </a:ext>
            </a:extLst>
          </p:cNvPr>
          <p:cNvSpPr>
            <a:spLocks noGrp="1"/>
          </p:cNvSpPr>
          <p:nvPr>
            <p:ph type="dt" sz="half" idx="10"/>
          </p:nvPr>
        </p:nvSpPr>
        <p:spPr/>
        <p:txBody>
          <a:bodyPr/>
          <a:lstStyle/>
          <a:p>
            <a:r>
              <a:rPr lang="en-US"/>
              <a:t>Your Date Here</a:t>
            </a:r>
          </a:p>
        </p:txBody>
      </p:sp>
      <p:sp>
        <p:nvSpPr>
          <p:cNvPr id="5" name="Footer Placeholder 4">
            <a:extLst>
              <a:ext uri="{FF2B5EF4-FFF2-40B4-BE49-F238E27FC236}">
                <a16:creationId xmlns:a16="http://schemas.microsoft.com/office/drawing/2014/main" id="{0D823A92-51DF-4C54-8C80-1CB70C893E2A}"/>
              </a:ext>
            </a:extLst>
          </p:cNvPr>
          <p:cNvSpPr>
            <a:spLocks noGrp="1"/>
          </p:cNvSpPr>
          <p:nvPr>
            <p:ph type="ftr" sz="quarter" idx="11"/>
          </p:nvPr>
        </p:nvSpPr>
        <p:spPr/>
        <p:txBody>
          <a:bodyPr/>
          <a:lstStyle/>
          <a:p>
            <a:r>
              <a:rPr lang="en-US"/>
              <a:t>Your Footer Here</a:t>
            </a:r>
          </a:p>
        </p:txBody>
      </p:sp>
      <p:sp>
        <p:nvSpPr>
          <p:cNvPr id="6" name="Slide Number Placeholder 5">
            <a:extLst>
              <a:ext uri="{FF2B5EF4-FFF2-40B4-BE49-F238E27FC236}">
                <a16:creationId xmlns:a16="http://schemas.microsoft.com/office/drawing/2014/main" id="{51992B16-E765-430F-BC89-DE8C329489FD}"/>
              </a:ext>
            </a:extLst>
          </p:cNvPr>
          <p:cNvSpPr>
            <a:spLocks noGrp="1"/>
          </p:cNvSpPr>
          <p:nvPr>
            <p:ph type="sldNum" sz="quarter" idx="12"/>
          </p:nvPr>
        </p:nvSpPr>
        <p:spPr/>
        <p:txBody>
          <a:bodyPr/>
          <a:lstStyle/>
          <a:p>
            <a:fld id="{D325CB3F-26C9-44D7-A7CB-40F86C5CE4B1}" type="slidenum">
              <a:rPr lang="en-US" smtClean="0"/>
              <a:t>‹N°›</a:t>
            </a:fld>
            <a:endParaRPr lang="en-US"/>
          </a:p>
        </p:txBody>
      </p:sp>
      <p:sp>
        <p:nvSpPr>
          <p:cNvPr id="22" name="Freeform: Shape 21">
            <a:extLst>
              <a:ext uri="{FF2B5EF4-FFF2-40B4-BE49-F238E27FC236}">
                <a16:creationId xmlns:a16="http://schemas.microsoft.com/office/drawing/2014/main" id="{6CA2A693-AE58-4C41-825A-D32BC0811ACB}"/>
              </a:ext>
            </a:extLst>
          </p:cNvPr>
          <p:cNvSpPr/>
          <p:nvPr userDrawn="1"/>
        </p:nvSpPr>
        <p:spPr>
          <a:xfrm>
            <a:off x="3655801" y="735424"/>
            <a:ext cx="4002914" cy="4408076"/>
          </a:xfrm>
          <a:custGeom>
            <a:avLst/>
            <a:gdLst>
              <a:gd name="connsiteX0" fmla="*/ 2668564 w 5337219"/>
              <a:gd name="connsiteY0" fmla="*/ 4 h 5877435"/>
              <a:gd name="connsiteX1" fmla="*/ 5298463 w 5337219"/>
              <a:gd name="connsiteY1" fmla="*/ 2313679 h 5877435"/>
              <a:gd name="connsiteX2" fmla="*/ 4814532 w 5337219"/>
              <a:gd name="connsiteY2" fmla="*/ 5839447 h 5877435"/>
              <a:gd name="connsiteX3" fmla="*/ 4792182 w 5337219"/>
              <a:gd name="connsiteY3" fmla="*/ 5877435 h 5877435"/>
              <a:gd name="connsiteX4" fmla="*/ 2010121 w 5337219"/>
              <a:gd name="connsiteY4" fmla="*/ 5877435 h 5877435"/>
              <a:gd name="connsiteX5" fmla="*/ 1990508 w 5337219"/>
              <a:gd name="connsiteY5" fmla="*/ 5861996 h 5877435"/>
              <a:gd name="connsiteX6" fmla="*/ 13028 w 5337219"/>
              <a:gd name="connsiteY6" fmla="*/ 2845602 h 5877435"/>
              <a:gd name="connsiteX7" fmla="*/ 2397045 w 5337219"/>
              <a:gd name="connsiteY7" fmla="*/ 13894 h 5877435"/>
              <a:gd name="connsiteX8" fmla="*/ 2668564 w 5337219"/>
              <a:gd name="connsiteY8" fmla="*/ 4 h 587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37219" h="5877435">
                <a:moveTo>
                  <a:pt x="2668564" y="4"/>
                </a:moveTo>
                <a:cubicBezTo>
                  <a:pt x="4014395" y="-2472"/>
                  <a:pt x="5165470" y="985268"/>
                  <a:pt x="5298463" y="2313679"/>
                </a:cubicBezTo>
                <a:cubicBezTo>
                  <a:pt x="5395814" y="3287847"/>
                  <a:pt x="5335779" y="4887236"/>
                  <a:pt x="4814532" y="5839447"/>
                </a:cubicBezTo>
                <a:lnTo>
                  <a:pt x="4792182" y="5877435"/>
                </a:lnTo>
                <a:lnTo>
                  <a:pt x="2010121" y="5877435"/>
                </a:lnTo>
                <a:lnTo>
                  <a:pt x="1990508" y="5861996"/>
                </a:lnTo>
                <a:cubicBezTo>
                  <a:pt x="984465" y="5040513"/>
                  <a:pt x="101529" y="3731409"/>
                  <a:pt x="13028" y="2845602"/>
                </a:cubicBezTo>
                <a:cubicBezTo>
                  <a:pt x="-131154" y="1428631"/>
                  <a:pt x="937953" y="160764"/>
                  <a:pt x="2397045" y="13894"/>
                </a:cubicBezTo>
                <a:cubicBezTo>
                  <a:pt x="2488255" y="4735"/>
                  <a:pt x="2578842" y="169"/>
                  <a:pt x="2668564" y="4"/>
                </a:cubicBezTo>
                <a:close/>
              </a:path>
            </a:pathLst>
          </a:custGeom>
          <a:solidFill>
            <a:schemeClr val="accent6"/>
          </a:solidFill>
          <a:ln w="12700">
            <a:miter lim="400000"/>
          </a:ln>
        </p:spPr>
        <p:txBody>
          <a:bodyPr wrap="square" lIns="28575" tIns="28575" rIns="28575" bIns="28575" anchor="ctr">
            <a:noAutofit/>
          </a:bodyP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5" name="Freeform: Shape 14">
            <a:extLst>
              <a:ext uri="{FF2B5EF4-FFF2-40B4-BE49-F238E27FC236}">
                <a16:creationId xmlns:a16="http://schemas.microsoft.com/office/drawing/2014/main" id="{6F82D26C-ABC8-4121-9D52-27E8B77173C3}"/>
              </a:ext>
            </a:extLst>
          </p:cNvPr>
          <p:cNvSpPr/>
          <p:nvPr userDrawn="1"/>
        </p:nvSpPr>
        <p:spPr>
          <a:xfrm>
            <a:off x="2872728" y="1537346"/>
            <a:ext cx="5921672" cy="3606153"/>
          </a:xfrm>
          <a:custGeom>
            <a:avLst/>
            <a:gdLst>
              <a:gd name="connsiteX0" fmla="*/ 5369884 w 7895563"/>
              <a:gd name="connsiteY0" fmla="*/ 1078 h 4808204"/>
              <a:gd name="connsiteX1" fmla="*/ 7862727 w 7895563"/>
              <a:gd name="connsiteY1" fmla="*/ 1675871 h 4808204"/>
              <a:gd name="connsiteX2" fmla="*/ 5732088 w 7895563"/>
              <a:gd name="connsiteY2" fmla="*/ 4760070 h 4808204"/>
              <a:gd name="connsiteX3" fmla="*/ 5620342 w 7895563"/>
              <a:gd name="connsiteY3" fmla="*/ 4808204 h 4808204"/>
              <a:gd name="connsiteX4" fmla="*/ 549240 w 7895563"/>
              <a:gd name="connsiteY4" fmla="*/ 4808204 h 4808204"/>
              <a:gd name="connsiteX5" fmla="*/ 486839 w 7895563"/>
              <a:gd name="connsiteY5" fmla="*/ 4767416 h 4808204"/>
              <a:gd name="connsiteX6" fmla="*/ 98819 w 7895563"/>
              <a:gd name="connsiteY6" fmla="*/ 4313512 h 4808204"/>
              <a:gd name="connsiteX7" fmla="*/ 3527321 w 7895563"/>
              <a:gd name="connsiteY7" fmla="*/ 325893 h 4808204"/>
              <a:gd name="connsiteX8" fmla="*/ 5369884 w 7895563"/>
              <a:gd name="connsiteY8" fmla="*/ 1078 h 480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5563" h="4808204">
                <a:moveTo>
                  <a:pt x="5369884" y="1078"/>
                </a:moveTo>
                <a:cubicBezTo>
                  <a:pt x="7190903" y="-38494"/>
                  <a:pt x="7755976" y="1021217"/>
                  <a:pt x="7862727" y="1675871"/>
                </a:cubicBezTo>
                <a:cubicBezTo>
                  <a:pt x="8103812" y="3154214"/>
                  <a:pt x="6979491" y="4179076"/>
                  <a:pt x="5732088" y="4760070"/>
                </a:cubicBezTo>
                <a:lnTo>
                  <a:pt x="5620342" y="4808204"/>
                </a:lnTo>
                <a:lnTo>
                  <a:pt x="549240" y="4808204"/>
                </a:lnTo>
                <a:lnTo>
                  <a:pt x="486839" y="4767416"/>
                </a:lnTo>
                <a:cubicBezTo>
                  <a:pt x="312414" y="4637640"/>
                  <a:pt x="179004" y="4486459"/>
                  <a:pt x="98819" y="4313512"/>
                </a:cubicBezTo>
                <a:cubicBezTo>
                  <a:pt x="-492886" y="3040495"/>
                  <a:pt x="1689731" y="875246"/>
                  <a:pt x="3527321" y="325893"/>
                </a:cubicBezTo>
                <a:cubicBezTo>
                  <a:pt x="4251648" y="109422"/>
                  <a:pt x="4859999" y="12158"/>
                  <a:pt x="5369884" y="1078"/>
                </a:cubicBezTo>
                <a:close/>
              </a:path>
            </a:pathLst>
          </a:custGeom>
          <a:solidFill>
            <a:srgbClr val="8DB1C4">
              <a:alpha val="80000"/>
            </a:srgbClr>
          </a:solidFill>
          <a:ln w="12700">
            <a:miter lim="400000"/>
          </a:ln>
        </p:spPr>
        <p:txBody>
          <a:bodyPr wrap="square" lIns="28575" tIns="28575" rIns="28575" bIns="28575" anchor="ctr">
            <a:noAutofit/>
          </a:bodyP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6" name="Figure">
            <a:extLst>
              <a:ext uri="{FF2B5EF4-FFF2-40B4-BE49-F238E27FC236}">
                <a16:creationId xmlns:a16="http://schemas.microsoft.com/office/drawing/2014/main" id="{80A40D36-2BD3-4F77-92AA-A95427EF3D43}"/>
              </a:ext>
            </a:extLst>
          </p:cNvPr>
          <p:cNvSpPr/>
          <p:nvPr userDrawn="1"/>
        </p:nvSpPr>
        <p:spPr>
          <a:xfrm>
            <a:off x="2033718" y="3588344"/>
            <a:ext cx="729952" cy="743709"/>
          </a:xfrm>
          <a:custGeom>
            <a:avLst/>
            <a:gdLst/>
            <a:ahLst/>
            <a:cxnLst>
              <a:cxn ang="0">
                <a:pos x="wd2" y="hd2"/>
              </a:cxn>
              <a:cxn ang="5400000">
                <a:pos x="wd2" y="hd2"/>
              </a:cxn>
              <a:cxn ang="10800000">
                <a:pos x="wd2" y="hd2"/>
              </a:cxn>
              <a:cxn ang="16200000">
                <a:pos x="wd2" y="hd2"/>
              </a:cxn>
            </a:cxnLst>
            <a:rect l="0" t="0" r="r" b="b"/>
            <a:pathLst>
              <a:path w="19088" h="18770" extrusionOk="0">
                <a:moveTo>
                  <a:pt x="18567" y="15982"/>
                </a:moveTo>
                <a:cubicBezTo>
                  <a:pt x="20371" y="12782"/>
                  <a:pt x="17299" y="3276"/>
                  <a:pt x="12326" y="688"/>
                </a:cubicBezTo>
                <a:cubicBezTo>
                  <a:pt x="7352" y="-1900"/>
                  <a:pt x="2379" y="3418"/>
                  <a:pt x="575" y="6665"/>
                </a:cubicBezTo>
                <a:cubicBezTo>
                  <a:pt x="-1229" y="9865"/>
                  <a:pt x="1355" y="14571"/>
                  <a:pt x="6329" y="17159"/>
                </a:cubicBezTo>
                <a:cubicBezTo>
                  <a:pt x="11253" y="19700"/>
                  <a:pt x="16763" y="19182"/>
                  <a:pt x="18567" y="15982"/>
                </a:cubicBezTo>
                <a:close/>
              </a:path>
            </a:pathLst>
          </a:custGeom>
          <a:solidFill>
            <a:schemeClr val="bg2">
              <a:alpha val="15000"/>
            </a:schemeClr>
          </a:solidFill>
          <a:ln w="12700">
            <a:miter lim="400000"/>
          </a:ln>
        </p:spPr>
        <p:txBody>
          <a:bodyPr lIns="28575" tIns="28575" rIns="28575" bIns="28575" anchor="ct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7" name="Figure">
            <a:extLst>
              <a:ext uri="{FF2B5EF4-FFF2-40B4-BE49-F238E27FC236}">
                <a16:creationId xmlns:a16="http://schemas.microsoft.com/office/drawing/2014/main" id="{B833C6E6-D2AD-4F4D-A36B-8F197824B45A}"/>
              </a:ext>
            </a:extLst>
          </p:cNvPr>
          <p:cNvSpPr/>
          <p:nvPr userDrawn="1"/>
        </p:nvSpPr>
        <p:spPr>
          <a:xfrm>
            <a:off x="7739317" y="940649"/>
            <a:ext cx="503912" cy="479940"/>
          </a:xfrm>
          <a:custGeom>
            <a:avLst/>
            <a:gdLst/>
            <a:ahLst/>
            <a:cxnLst>
              <a:cxn ang="0">
                <a:pos x="wd2" y="hd2"/>
              </a:cxn>
              <a:cxn ang="5400000">
                <a:pos x="wd2" y="hd2"/>
              </a:cxn>
              <a:cxn ang="10800000">
                <a:pos x="wd2" y="hd2"/>
              </a:cxn>
              <a:cxn ang="16200000">
                <a:pos x="wd2" y="hd2"/>
              </a:cxn>
            </a:cxnLst>
            <a:rect l="0" t="0" r="r" b="b"/>
            <a:pathLst>
              <a:path w="19202" h="18783" extrusionOk="0">
                <a:moveTo>
                  <a:pt x="402" y="2508"/>
                </a:moveTo>
                <a:cubicBezTo>
                  <a:pt x="-1232" y="5646"/>
                  <a:pt x="2321" y="15132"/>
                  <a:pt x="7365" y="17978"/>
                </a:cubicBezTo>
                <a:cubicBezTo>
                  <a:pt x="12410" y="20751"/>
                  <a:pt x="17100" y="15716"/>
                  <a:pt x="18734" y="12651"/>
                </a:cubicBezTo>
                <a:cubicBezTo>
                  <a:pt x="20368" y="9513"/>
                  <a:pt x="17597" y="4770"/>
                  <a:pt x="12481" y="1997"/>
                </a:cubicBezTo>
                <a:cubicBezTo>
                  <a:pt x="7436" y="-849"/>
                  <a:pt x="2036" y="-630"/>
                  <a:pt x="402" y="2508"/>
                </a:cubicBezTo>
                <a:close/>
              </a:path>
            </a:pathLst>
          </a:custGeom>
          <a:solidFill>
            <a:schemeClr val="accent2"/>
          </a:solidFill>
          <a:ln w="12700">
            <a:miter lim="400000"/>
          </a:ln>
        </p:spPr>
        <p:txBody>
          <a:bodyPr lIns="28575" tIns="28575" rIns="28575" bIns="28575" anchor="ctr"/>
          <a:lstStyle/>
          <a:p>
            <a:pPr marL="0" marR="0" lvl="0" indent="0" algn="ctr" defTabSz="342900" eaLnBrk="1" fontAlgn="auto" latinLnBrk="0" hangingPunct="0">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225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20" name="Picture Placeholder 19">
            <a:extLst>
              <a:ext uri="{FF2B5EF4-FFF2-40B4-BE49-F238E27FC236}">
                <a16:creationId xmlns:a16="http://schemas.microsoft.com/office/drawing/2014/main" id="{99B1E94F-6B0A-4BB6-BFB9-6DB8090FBAA7}"/>
              </a:ext>
            </a:extLst>
          </p:cNvPr>
          <p:cNvSpPr>
            <a:spLocks noGrp="1"/>
          </p:cNvSpPr>
          <p:nvPr>
            <p:ph type="pic" sz="quarter" idx="13"/>
          </p:nvPr>
        </p:nvSpPr>
        <p:spPr>
          <a:xfrm>
            <a:off x="2406633" y="1238932"/>
            <a:ext cx="5834255" cy="3904567"/>
          </a:xfrm>
          <a:custGeom>
            <a:avLst/>
            <a:gdLst>
              <a:gd name="connsiteX0" fmla="*/ 6499213 w 7779006"/>
              <a:gd name="connsiteY0" fmla="*/ 1020 h 5206089"/>
              <a:gd name="connsiteX1" fmla="*/ 7779006 w 7779006"/>
              <a:gd name="connsiteY1" fmla="*/ 1995083 h 5206089"/>
              <a:gd name="connsiteX2" fmla="*/ 5373114 w 7779006"/>
              <a:gd name="connsiteY2" fmla="*/ 5176751 h 5206089"/>
              <a:gd name="connsiteX3" fmla="*/ 5288242 w 7779006"/>
              <a:gd name="connsiteY3" fmla="*/ 5206089 h 5206089"/>
              <a:gd name="connsiteX4" fmla="*/ 3576433 w 7779006"/>
              <a:gd name="connsiteY4" fmla="*/ 5206089 h 5206089"/>
              <a:gd name="connsiteX5" fmla="*/ 3473560 w 7779006"/>
              <a:gd name="connsiteY5" fmla="*/ 5176751 h 5206089"/>
              <a:gd name="connsiteX6" fmla="*/ 0 w 7779006"/>
              <a:gd name="connsiteY6" fmla="*/ 1995083 h 5206089"/>
              <a:gd name="connsiteX7" fmla="*/ 4755998 w 7779006"/>
              <a:gd name="connsiteY7" fmla="*/ 520786 h 5206089"/>
              <a:gd name="connsiteX8" fmla="*/ 6499213 w 7779006"/>
              <a:gd name="connsiteY8" fmla="*/ 1020 h 520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79006" h="5206089">
                <a:moveTo>
                  <a:pt x="6499213" y="1020"/>
                </a:moveTo>
                <a:cubicBezTo>
                  <a:pt x="7461712" y="34580"/>
                  <a:pt x="7779006" y="892631"/>
                  <a:pt x="7779006" y="1995083"/>
                </a:cubicBezTo>
                <a:cubicBezTo>
                  <a:pt x="7779006" y="3297982"/>
                  <a:pt x="6649940" y="4697672"/>
                  <a:pt x="5373114" y="5176751"/>
                </a:cubicBezTo>
                <a:lnTo>
                  <a:pt x="5288242" y="5206089"/>
                </a:lnTo>
                <a:lnTo>
                  <a:pt x="3576433" y="5206089"/>
                </a:lnTo>
                <a:lnTo>
                  <a:pt x="3473560" y="5176751"/>
                </a:lnTo>
                <a:cubicBezTo>
                  <a:pt x="1905552" y="4697672"/>
                  <a:pt x="0" y="3297982"/>
                  <a:pt x="0" y="1995083"/>
                </a:cubicBezTo>
                <a:cubicBezTo>
                  <a:pt x="0" y="391516"/>
                  <a:pt x="3343892" y="1254157"/>
                  <a:pt x="4755998" y="520786"/>
                </a:cubicBezTo>
                <a:cubicBezTo>
                  <a:pt x="5490907" y="140862"/>
                  <a:pt x="6061713" y="-14234"/>
                  <a:pt x="6499213" y="1020"/>
                </a:cubicBezTo>
                <a:close/>
              </a:path>
            </a:pathLst>
          </a:custGeom>
          <a:solidFill>
            <a:schemeClr val="accent3"/>
          </a:solidFill>
        </p:spPr>
        <p:txBody>
          <a:bodyPr wrap="square" tIns="1645920" anchor="t">
            <a:noAutofit/>
          </a:bodyPr>
          <a:lstStyle>
            <a:lvl1pPr algn="ctr">
              <a:defRPr/>
            </a:lvl1pPr>
          </a:lstStyle>
          <a:p>
            <a:endParaRPr lang="en-US"/>
          </a:p>
        </p:txBody>
      </p:sp>
    </p:spTree>
    <p:extLst>
      <p:ext uri="{BB962C8B-B14F-4D97-AF65-F5344CB8AC3E}">
        <p14:creationId xmlns:p14="http://schemas.microsoft.com/office/powerpoint/2010/main" val="41142013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49" y="575500"/>
            <a:ext cx="6956059" cy="398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dirty="0"/>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60" r:id="rId3"/>
    <p:sldLayoutId id="2147483662" r:id="rId4"/>
    <p:sldLayoutId id="2147483669" r:id="rId5"/>
    <p:sldLayoutId id="2147483670"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mailto:fanny@serenite-n-co.com"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0"/>
        <p:cNvGrpSpPr/>
        <p:nvPr/>
      </p:nvGrpSpPr>
      <p:grpSpPr>
        <a:xfrm>
          <a:off x="0" y="0"/>
          <a:ext cx="0" cy="0"/>
          <a:chOff x="0" y="0"/>
          <a:chExt cx="0" cy="0"/>
        </a:xfrm>
      </p:grpSpPr>
      <p:sp>
        <p:nvSpPr>
          <p:cNvPr id="4" name="Rectangle 3">
            <a:extLst>
              <a:ext uri="{FF2B5EF4-FFF2-40B4-BE49-F238E27FC236}">
                <a16:creationId xmlns:a16="http://schemas.microsoft.com/office/drawing/2014/main" id="{8124776C-42A3-4C4B-9CFC-C3855B91F833}"/>
              </a:ext>
            </a:extLst>
          </p:cNvPr>
          <p:cNvSpPr/>
          <p:nvPr/>
        </p:nvSpPr>
        <p:spPr>
          <a:xfrm>
            <a:off x="-8" y="2919610"/>
            <a:ext cx="9144000" cy="1033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Google Shape;91;p15"/>
          <p:cNvSpPr txBox="1">
            <a:spLocks noGrp="1"/>
          </p:cNvSpPr>
          <p:nvPr>
            <p:ph type="ctrTitle" idx="4294967295"/>
          </p:nvPr>
        </p:nvSpPr>
        <p:spPr>
          <a:xfrm>
            <a:off x="1005160" y="3146073"/>
            <a:ext cx="6918512" cy="68764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2800" b="1" dirty="0">
                <a:solidFill>
                  <a:schemeClr val="bg1">
                    <a:lumMod val="20000"/>
                    <a:lumOff val="80000"/>
                  </a:schemeClr>
                </a:solidFill>
                <a:latin typeface="Calibri Light" panose="020F0302020204030204" pitchFamily="34" charset="0"/>
                <a:cs typeface="Calibri Light" panose="020F0302020204030204" pitchFamily="34" charset="0"/>
              </a:rPr>
              <a:t>Les clés de la sérénité, enfin entre vos mains</a:t>
            </a:r>
            <a:endParaRPr sz="2800" b="1" dirty="0">
              <a:solidFill>
                <a:schemeClr val="bg1">
                  <a:lumMod val="20000"/>
                  <a:lumOff val="80000"/>
                </a:schemeClr>
              </a:solidFill>
              <a:latin typeface="Calibri Light" panose="020F0302020204030204" pitchFamily="34" charset="0"/>
              <a:cs typeface="Calibri Light" panose="020F0302020204030204" pitchFamily="34" charset="0"/>
            </a:endParaRPr>
          </a:p>
        </p:txBody>
      </p:sp>
      <p:pic>
        <p:nvPicPr>
          <p:cNvPr id="3" name="Image 2">
            <a:extLst>
              <a:ext uri="{FF2B5EF4-FFF2-40B4-BE49-F238E27FC236}">
                <a16:creationId xmlns:a16="http://schemas.microsoft.com/office/drawing/2014/main" id="{22345472-DE5D-4442-8C2E-2F959AFF9005}"/>
              </a:ext>
            </a:extLst>
          </p:cNvPr>
          <p:cNvPicPr>
            <a:picLocks noChangeAspect="1"/>
          </p:cNvPicPr>
          <p:nvPr/>
        </p:nvPicPr>
        <p:blipFill>
          <a:blip r:embed="rId3"/>
          <a:stretch>
            <a:fillRect/>
          </a:stretch>
        </p:blipFill>
        <p:spPr>
          <a:xfrm>
            <a:off x="4253340" y="4213371"/>
            <a:ext cx="637309" cy="637309"/>
          </a:xfrm>
          <a:prstGeom prst="rect">
            <a:avLst/>
          </a:prstGeom>
        </p:spPr>
      </p:pic>
      <p:pic>
        <p:nvPicPr>
          <p:cNvPr id="13" name="Image 12">
            <a:extLst>
              <a:ext uri="{FF2B5EF4-FFF2-40B4-BE49-F238E27FC236}">
                <a16:creationId xmlns:a16="http://schemas.microsoft.com/office/drawing/2014/main" id="{048C8DC1-4EB9-4E59-834D-BB5DEEBBA6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921" y="64122"/>
            <a:ext cx="2481680" cy="787933"/>
          </a:xfrm>
          <a:prstGeom prst="rect">
            <a:avLst/>
          </a:prstGeom>
        </p:spPr>
      </p:pic>
      <p:sp>
        <p:nvSpPr>
          <p:cNvPr id="14" name="Google Shape;91;p15">
            <a:extLst>
              <a:ext uri="{FF2B5EF4-FFF2-40B4-BE49-F238E27FC236}">
                <a16:creationId xmlns:a16="http://schemas.microsoft.com/office/drawing/2014/main" id="{E189E4C9-661F-4F16-9D57-CF440A4FA16A}"/>
              </a:ext>
            </a:extLst>
          </p:cNvPr>
          <p:cNvSpPr txBox="1">
            <a:spLocks/>
          </p:cNvSpPr>
          <p:nvPr/>
        </p:nvSpPr>
        <p:spPr>
          <a:xfrm>
            <a:off x="730616" y="1523894"/>
            <a:ext cx="7467600" cy="113578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pPr algn="ctr"/>
            <a:r>
              <a:rPr lang="fr-FR" sz="2000" dirty="0">
                <a:solidFill>
                  <a:schemeClr val="accent5"/>
                </a:solidFill>
                <a:latin typeface="Calibri Light" panose="020F0302020204030204" pitchFamily="34" charset="0"/>
                <a:cs typeface="Calibri Light" panose="020F0302020204030204" pitchFamily="34" charset="0"/>
              </a:rPr>
              <a:t>Programmes, ateliers, conférences et événements de</a:t>
            </a:r>
          </a:p>
          <a:p>
            <a:pPr algn="ctr"/>
            <a:r>
              <a:rPr lang="fr-FR" sz="2800" b="1" dirty="0">
                <a:solidFill>
                  <a:schemeClr val="accent5"/>
                </a:solidFill>
                <a:latin typeface="Calibri Light" panose="020F0302020204030204" pitchFamily="34" charset="0"/>
                <a:cs typeface="Calibri Light" panose="020F0302020204030204" pitchFamily="34" charset="0"/>
              </a:rPr>
              <a:t>bien-être au travail                                            </a:t>
            </a:r>
          </a:p>
          <a:p>
            <a:pPr algn="ctr"/>
            <a:r>
              <a:rPr lang="fr-FR" sz="2000" dirty="0">
                <a:solidFill>
                  <a:schemeClr val="accent5"/>
                </a:solidFill>
                <a:latin typeface="Calibri Light" panose="020F0302020204030204" pitchFamily="34" charset="0"/>
                <a:cs typeface="Calibri Light" panose="020F0302020204030204" pitchFamily="34" charset="0"/>
              </a:rPr>
              <a:t>clés en main et sur-mesure pour vos collaborateurs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2BCB588-0A31-41BA-9E27-6066AE84CBD6}"/>
              </a:ext>
            </a:extLst>
          </p:cNvPr>
          <p:cNvPicPr>
            <a:picLocks noChangeAspect="1"/>
          </p:cNvPicPr>
          <p:nvPr/>
        </p:nvPicPr>
        <p:blipFill rotWithShape="1">
          <a:blip r:embed="rId2">
            <a:alphaModFix amt="15000"/>
          </a:blip>
          <a:srcRect l="9622" r="12020"/>
          <a:stretch/>
        </p:blipFill>
        <p:spPr>
          <a:xfrm rot="10800000">
            <a:off x="1979054" y="0"/>
            <a:ext cx="7202408" cy="5170343"/>
          </a:xfrm>
          <a:prstGeom prst="rect">
            <a:avLst/>
          </a:prstGeom>
        </p:spPr>
      </p:pic>
      <p:sp>
        <p:nvSpPr>
          <p:cNvPr id="4" name="Espace réservé du numéro de diapositive 3">
            <a:extLst>
              <a:ext uri="{FF2B5EF4-FFF2-40B4-BE49-F238E27FC236}">
                <a16:creationId xmlns:a16="http://schemas.microsoft.com/office/drawing/2014/main" id="{399CC901-94A0-4E46-8EB7-91A567FE9B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fr-FR" smtClean="0"/>
              <a:t>2</a:t>
            </a:fld>
            <a:endParaRPr lang="fr-FR"/>
          </a:p>
        </p:txBody>
      </p:sp>
      <p:sp>
        <p:nvSpPr>
          <p:cNvPr id="7" name="Titre 3">
            <a:extLst>
              <a:ext uri="{FF2B5EF4-FFF2-40B4-BE49-F238E27FC236}">
                <a16:creationId xmlns:a16="http://schemas.microsoft.com/office/drawing/2014/main" id="{4C56A91D-EC90-4F1F-8B8E-BFDC80077074}"/>
              </a:ext>
            </a:extLst>
          </p:cNvPr>
          <p:cNvSpPr txBox="1">
            <a:spLocks/>
          </p:cNvSpPr>
          <p:nvPr/>
        </p:nvSpPr>
        <p:spPr>
          <a:xfrm>
            <a:off x="2535080" y="1229166"/>
            <a:ext cx="6090356" cy="1219581"/>
          </a:xfrm>
          <a:prstGeom prst="rect">
            <a:avLst/>
          </a:prstGeom>
        </p:spPr>
        <p:txBody>
          <a:bodyPr>
            <a:normAutofit fontScale="90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fr-FR" sz="4800" b="1" dirty="0">
                <a:solidFill>
                  <a:schemeClr val="accent5"/>
                </a:solidFill>
              </a:rPr>
              <a:t>AIDER LES AIDANTS </a:t>
            </a:r>
          </a:p>
          <a:p>
            <a:pPr algn="ctr"/>
            <a:r>
              <a:rPr lang="fr-FR" sz="4800" b="1" dirty="0">
                <a:solidFill>
                  <a:schemeClr val="accent5"/>
                </a:solidFill>
              </a:rPr>
              <a:t>19.05.2020 </a:t>
            </a:r>
          </a:p>
        </p:txBody>
      </p:sp>
      <p:sp>
        <p:nvSpPr>
          <p:cNvPr id="9" name="Titre 3">
            <a:extLst>
              <a:ext uri="{FF2B5EF4-FFF2-40B4-BE49-F238E27FC236}">
                <a16:creationId xmlns:a16="http://schemas.microsoft.com/office/drawing/2014/main" id="{ADF61074-8B0D-49CA-8A55-BB8DC7B210C9}"/>
              </a:ext>
            </a:extLst>
          </p:cNvPr>
          <p:cNvSpPr txBox="1">
            <a:spLocks/>
          </p:cNvSpPr>
          <p:nvPr/>
        </p:nvSpPr>
        <p:spPr>
          <a:xfrm>
            <a:off x="4762928" y="1906737"/>
            <a:ext cx="1225269" cy="926518"/>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fr-FR" sz="4800" b="1" dirty="0">
              <a:solidFill>
                <a:schemeClr val="bg1"/>
              </a:solidFill>
            </a:endParaRPr>
          </a:p>
        </p:txBody>
      </p:sp>
    </p:spTree>
    <p:extLst>
      <p:ext uri="{BB962C8B-B14F-4D97-AF65-F5344CB8AC3E}">
        <p14:creationId xmlns:p14="http://schemas.microsoft.com/office/powerpoint/2010/main" val="2741837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BE1E18-B08A-45CF-B830-1C53C01B316F}"/>
              </a:ext>
            </a:extLst>
          </p:cNvPr>
          <p:cNvSpPr>
            <a:spLocks noGrp="1"/>
          </p:cNvSpPr>
          <p:nvPr>
            <p:ph type="body" idx="1"/>
          </p:nvPr>
        </p:nvSpPr>
        <p:spPr>
          <a:xfrm>
            <a:off x="2132450" y="152347"/>
            <a:ext cx="5596200" cy="1207800"/>
          </a:xfrm>
        </p:spPr>
        <p:txBody>
          <a:bodyPr/>
          <a:lstStyle/>
          <a:p>
            <a:r>
              <a:rPr lang="fr-FR" dirty="0"/>
              <a:t>Exemple, la culpabilité </a:t>
            </a:r>
          </a:p>
        </p:txBody>
      </p:sp>
      <p:sp>
        <p:nvSpPr>
          <p:cNvPr id="4" name="Espace réservé du texte 3">
            <a:extLst>
              <a:ext uri="{FF2B5EF4-FFF2-40B4-BE49-F238E27FC236}">
                <a16:creationId xmlns:a16="http://schemas.microsoft.com/office/drawing/2014/main" id="{1EC1A979-1A95-40DF-9EE1-CF39AB7CADF9}"/>
              </a:ext>
            </a:extLst>
          </p:cNvPr>
          <p:cNvSpPr>
            <a:spLocks noGrp="1"/>
          </p:cNvSpPr>
          <p:nvPr>
            <p:ph type="body" idx="2"/>
          </p:nvPr>
        </p:nvSpPr>
        <p:spPr>
          <a:xfrm>
            <a:off x="2278364" y="827278"/>
            <a:ext cx="3139941" cy="2552100"/>
          </a:xfrm>
        </p:spPr>
        <p:txBody>
          <a:bodyPr/>
          <a:lstStyle/>
          <a:p>
            <a:pPr>
              <a:buFont typeface="+mj-lt"/>
              <a:buAutoNum type="arabicPeriod"/>
            </a:pPr>
            <a:r>
              <a:rPr lang="fr-FR" b="1" dirty="0"/>
              <a:t>Identifier la situation qui génère l’émotion </a:t>
            </a:r>
            <a:r>
              <a:rPr lang="fr-FR" dirty="0"/>
              <a:t>: « je ne me sens pas bien car je devais aller voir mon père 2 jours avant que le confinement soit annoncé et je n’ai pas pu et depuis je regrette, je m’en veux… »</a:t>
            </a:r>
          </a:p>
          <a:p>
            <a:pPr>
              <a:buFont typeface="+mj-lt"/>
              <a:buAutoNum type="arabicPeriod"/>
            </a:pPr>
            <a:r>
              <a:rPr lang="fr-FR" b="1" dirty="0"/>
              <a:t>Identifier la pensée automatique </a:t>
            </a:r>
            <a:r>
              <a:rPr lang="fr-FR" dirty="0"/>
              <a:t>: « c’est ma faute, j’aurais du savoir, je ne fais rien comme il faut… »</a:t>
            </a:r>
          </a:p>
          <a:p>
            <a:pPr>
              <a:buFont typeface="+mj-lt"/>
              <a:buAutoNum type="arabicPeriod"/>
            </a:pPr>
            <a:r>
              <a:rPr lang="fr-FR" b="1" dirty="0"/>
              <a:t>Identifier l’émotion </a:t>
            </a:r>
            <a:r>
              <a:rPr lang="fr-FR" dirty="0"/>
              <a:t>: ici la culpabilité et la noter sur une échelle de 1 à 10</a:t>
            </a:r>
          </a:p>
          <a:p>
            <a:pPr>
              <a:buFont typeface="+mj-lt"/>
              <a:buAutoNum type="arabicPeriod"/>
            </a:pPr>
            <a:r>
              <a:rPr lang="fr-FR" b="1" dirty="0"/>
              <a:t>Aller à la recherche des preuves que la pensée automatique n’est pas fondée</a:t>
            </a:r>
          </a:p>
          <a:p>
            <a:pPr marL="158750" indent="0">
              <a:buNone/>
            </a:pPr>
            <a:r>
              <a:rPr lang="fr-FR" dirty="0"/>
              <a:t>Ex : « vous prenez soin de votre père depuis des années et malgré la distance vous lui rendez visite très régulièrement, vous ne pouviez pas prévoir ce qui allez arriver, c’est une situation inédite et vous n’aviez pas à ce moment-là les informations nécessaires pour anticiper, c’est la première fois que cela arrive »</a:t>
            </a:r>
          </a:p>
          <a:p>
            <a:pPr marL="158750" indent="0">
              <a:buNone/>
            </a:pPr>
            <a:endParaRPr lang="fr-FR" dirty="0"/>
          </a:p>
        </p:txBody>
      </p:sp>
      <p:sp>
        <p:nvSpPr>
          <p:cNvPr id="5" name="Espace réservé du texte 4">
            <a:extLst>
              <a:ext uri="{FF2B5EF4-FFF2-40B4-BE49-F238E27FC236}">
                <a16:creationId xmlns:a16="http://schemas.microsoft.com/office/drawing/2014/main" id="{A71A08DC-D58C-4810-97DC-BC7DA3A210B3}"/>
              </a:ext>
            </a:extLst>
          </p:cNvPr>
          <p:cNvSpPr>
            <a:spLocks noGrp="1"/>
          </p:cNvSpPr>
          <p:nvPr>
            <p:ph type="body" idx="3"/>
          </p:nvPr>
        </p:nvSpPr>
        <p:spPr>
          <a:xfrm>
            <a:off x="5872195" y="861325"/>
            <a:ext cx="2727000" cy="2552100"/>
          </a:xfrm>
        </p:spPr>
        <p:txBody>
          <a:bodyPr/>
          <a:lstStyle/>
          <a:p>
            <a:pPr marL="387350" indent="-228600">
              <a:buFont typeface="+mj-lt"/>
              <a:buAutoNum type="arabicPeriod" startAt="5"/>
            </a:pPr>
            <a:r>
              <a:rPr lang="fr-FR" b="1" dirty="0"/>
              <a:t>Formuler une pensée alternative </a:t>
            </a:r>
            <a:r>
              <a:rPr lang="fr-FR" dirty="0"/>
              <a:t>plus objective et plus adaptée à la situation</a:t>
            </a:r>
          </a:p>
          <a:p>
            <a:pPr marL="158750" indent="0">
              <a:buNone/>
            </a:pPr>
            <a:r>
              <a:rPr lang="fr-FR" dirty="0"/>
              <a:t>Ex : « Je suis content qu’il aille bien, c’est la première fois qu’une telle situation se produit, je ne pouvais pas prévoir que ça allait arriver ! Je vais bientôt à nouveau pouvoir lui rendre visite. »</a:t>
            </a:r>
          </a:p>
          <a:p>
            <a:pPr marL="387350" indent="-228600">
              <a:buFont typeface="+mj-lt"/>
              <a:buAutoNum type="arabicPeriod" startAt="5"/>
            </a:pPr>
            <a:r>
              <a:rPr lang="fr-FR" b="1" dirty="0"/>
              <a:t>Réévaluer l’émotion et son intensité</a:t>
            </a:r>
            <a:r>
              <a:rPr lang="fr-FR" dirty="0"/>
              <a:t> sur 10 - Constat de l’apaisement</a:t>
            </a:r>
          </a:p>
          <a:p>
            <a:endParaRPr lang="fr-FR" dirty="0"/>
          </a:p>
        </p:txBody>
      </p:sp>
      <p:sp>
        <p:nvSpPr>
          <p:cNvPr id="7" name="Titre 6">
            <a:extLst>
              <a:ext uri="{FF2B5EF4-FFF2-40B4-BE49-F238E27FC236}">
                <a16:creationId xmlns:a16="http://schemas.microsoft.com/office/drawing/2014/main" id="{556C7349-5C22-400B-A05D-D80297AC72EB}"/>
              </a:ext>
            </a:extLst>
          </p:cNvPr>
          <p:cNvSpPr>
            <a:spLocks noGrp="1"/>
          </p:cNvSpPr>
          <p:nvPr>
            <p:ph type="title"/>
          </p:nvPr>
        </p:nvSpPr>
        <p:spPr>
          <a:xfrm>
            <a:off x="92330" y="575425"/>
            <a:ext cx="1799699" cy="3981000"/>
          </a:xfrm>
        </p:spPr>
        <p:txBody>
          <a:bodyPr/>
          <a:lstStyle/>
          <a:p>
            <a:r>
              <a:rPr lang="fr-FR" sz="2000" dirty="0"/>
              <a:t>EXERCICE 1 </a:t>
            </a:r>
            <a:br>
              <a:rPr lang="fr-FR" dirty="0"/>
            </a:br>
            <a:br>
              <a:rPr lang="fr-FR" dirty="0"/>
            </a:br>
            <a:r>
              <a:rPr lang="fr-FR" sz="2000" dirty="0"/>
              <a:t>Apaiser en aidant à </a:t>
            </a:r>
            <a:br>
              <a:rPr lang="fr-FR" sz="2000" dirty="0"/>
            </a:br>
            <a:r>
              <a:rPr lang="fr-FR" sz="2000" dirty="0"/>
              <a:t>ré-évaluer une émotion</a:t>
            </a:r>
          </a:p>
        </p:txBody>
      </p:sp>
    </p:spTree>
    <p:extLst>
      <p:ext uri="{BB962C8B-B14F-4D97-AF65-F5344CB8AC3E}">
        <p14:creationId xmlns:p14="http://schemas.microsoft.com/office/powerpoint/2010/main" val="176596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ABE1E18-B08A-45CF-B830-1C53C01B316F}"/>
              </a:ext>
            </a:extLst>
          </p:cNvPr>
          <p:cNvSpPr>
            <a:spLocks noGrp="1"/>
          </p:cNvSpPr>
          <p:nvPr>
            <p:ph type="body" idx="1"/>
          </p:nvPr>
        </p:nvSpPr>
        <p:spPr>
          <a:xfrm>
            <a:off x="2132450" y="152347"/>
            <a:ext cx="5596200" cy="1207800"/>
          </a:xfrm>
        </p:spPr>
        <p:txBody>
          <a:bodyPr/>
          <a:lstStyle/>
          <a:p>
            <a:r>
              <a:rPr lang="fr-FR" dirty="0"/>
              <a:t>Le filtre des 3 questions  </a:t>
            </a:r>
          </a:p>
        </p:txBody>
      </p:sp>
      <p:sp>
        <p:nvSpPr>
          <p:cNvPr id="4" name="Espace réservé du texte 3">
            <a:extLst>
              <a:ext uri="{FF2B5EF4-FFF2-40B4-BE49-F238E27FC236}">
                <a16:creationId xmlns:a16="http://schemas.microsoft.com/office/drawing/2014/main" id="{1EC1A979-1A95-40DF-9EE1-CF39AB7CADF9}"/>
              </a:ext>
            </a:extLst>
          </p:cNvPr>
          <p:cNvSpPr>
            <a:spLocks noGrp="1"/>
          </p:cNvSpPr>
          <p:nvPr>
            <p:ph type="body" idx="2"/>
          </p:nvPr>
        </p:nvSpPr>
        <p:spPr>
          <a:xfrm>
            <a:off x="2273500" y="1288915"/>
            <a:ext cx="5839368" cy="3579778"/>
          </a:xfrm>
        </p:spPr>
        <p:txBody>
          <a:bodyPr/>
          <a:lstStyle/>
          <a:p>
            <a:pPr>
              <a:spcAft>
                <a:spcPts val="800"/>
              </a:spcAft>
              <a:buFont typeface="+mj-lt"/>
              <a:buAutoNum type="arabicPeriod"/>
            </a:pPr>
            <a:r>
              <a:rPr lang="fr-FR" sz="1200" dirty="0">
                <a:solidFill>
                  <a:srgbClr val="222222"/>
                </a:solidFill>
                <a:highlight>
                  <a:srgbClr val="FFFF00"/>
                </a:highlight>
                <a:latin typeface="arial, sans-serif"/>
              </a:rPr>
              <a:t>Evaluer la situation stressante</a:t>
            </a:r>
            <a:r>
              <a:rPr lang="fr-FR" sz="1200" dirty="0">
                <a:solidFill>
                  <a:srgbClr val="222222"/>
                </a:solidFill>
                <a:latin typeface="arial, sans-serif"/>
              </a:rPr>
              <a:t>. Envisager la situation comme un nouveau défi à relever, se concentrer sur les actions possibles à mettre en place et non sur les conséquences de la situation. Inviter la personne à raisonner de façon factuelle, en termes de moyens, organisation, etc….  Cette attitude pro-active diminue considérablement le stress.</a:t>
            </a:r>
            <a:endParaRPr lang="fr-FR" sz="1200" dirty="0">
              <a:solidFill>
                <a:srgbClr val="222222"/>
              </a:solidFill>
              <a:latin typeface="Arial" panose="020B0604020202020204" pitchFamily="34" charset="0"/>
            </a:endParaRPr>
          </a:p>
          <a:p>
            <a:pPr>
              <a:spcAft>
                <a:spcPts val="800"/>
              </a:spcAft>
              <a:buFont typeface="+mj-lt"/>
              <a:buAutoNum type="arabicPeriod"/>
            </a:pPr>
            <a:r>
              <a:rPr lang="fr-FR" sz="1200" dirty="0">
                <a:solidFill>
                  <a:srgbClr val="222222"/>
                </a:solidFill>
                <a:highlight>
                  <a:srgbClr val="FFFF00"/>
                </a:highlight>
                <a:latin typeface="arial, sans-serif"/>
              </a:rPr>
              <a:t>Evaluer ses capacités à faire face à cette situation</a:t>
            </a:r>
            <a:r>
              <a:rPr lang="fr-FR" sz="1200" dirty="0">
                <a:solidFill>
                  <a:srgbClr val="222222"/>
                </a:solidFill>
                <a:latin typeface="arial, sans-serif"/>
              </a:rPr>
              <a:t>. Est-ce que la personne a déjà été confrontée à des situations difficiles qu'elle a dépassées, faire remonter les expériences positives pour retrouver confiance en ses capacités à faire face à la situation </a:t>
            </a:r>
            <a:endParaRPr lang="fr-FR" sz="1200" dirty="0">
              <a:solidFill>
                <a:srgbClr val="222222"/>
              </a:solidFill>
              <a:latin typeface="Arial" panose="020B0604020202020204" pitchFamily="34" charset="0"/>
            </a:endParaRPr>
          </a:p>
          <a:p>
            <a:pPr>
              <a:spcAft>
                <a:spcPts val="800"/>
              </a:spcAft>
              <a:buFont typeface="+mj-lt"/>
              <a:buAutoNum type="arabicPeriod"/>
            </a:pPr>
            <a:r>
              <a:rPr lang="fr-FR" sz="1200" dirty="0">
                <a:solidFill>
                  <a:srgbClr val="222222"/>
                </a:solidFill>
                <a:highlight>
                  <a:srgbClr val="FFFF00"/>
                </a:highlight>
                <a:latin typeface="arial, sans-serif"/>
              </a:rPr>
              <a:t>Evaluer les ressources extérieures existantes </a:t>
            </a:r>
            <a:r>
              <a:rPr lang="fr-FR" sz="1200" dirty="0">
                <a:solidFill>
                  <a:srgbClr val="222222"/>
                </a:solidFill>
                <a:latin typeface="arial, sans-serif"/>
              </a:rPr>
              <a:t>: face à cette situation, la personne peut-elle demander de l’aide à un tiers, à un autre membre de la famille, trouver une alternative  ? </a:t>
            </a:r>
            <a:endParaRPr lang="fr-FR" sz="1200" dirty="0">
              <a:solidFill>
                <a:srgbClr val="222222"/>
              </a:solidFill>
              <a:latin typeface="Arial" panose="020B0604020202020204" pitchFamily="34" charset="0"/>
            </a:endParaRPr>
          </a:p>
          <a:p>
            <a:pPr marL="158750" indent="0">
              <a:buNone/>
            </a:pPr>
            <a:endParaRPr lang="fr-FR" dirty="0"/>
          </a:p>
        </p:txBody>
      </p:sp>
      <p:sp>
        <p:nvSpPr>
          <p:cNvPr id="7" name="Titre 6">
            <a:extLst>
              <a:ext uri="{FF2B5EF4-FFF2-40B4-BE49-F238E27FC236}">
                <a16:creationId xmlns:a16="http://schemas.microsoft.com/office/drawing/2014/main" id="{556C7349-5C22-400B-A05D-D80297AC72EB}"/>
              </a:ext>
            </a:extLst>
          </p:cNvPr>
          <p:cNvSpPr>
            <a:spLocks noGrp="1"/>
          </p:cNvSpPr>
          <p:nvPr>
            <p:ph type="title"/>
          </p:nvPr>
        </p:nvSpPr>
        <p:spPr>
          <a:xfrm>
            <a:off x="92330" y="575425"/>
            <a:ext cx="1799699" cy="3981000"/>
          </a:xfrm>
        </p:spPr>
        <p:txBody>
          <a:bodyPr/>
          <a:lstStyle/>
          <a:p>
            <a:r>
              <a:rPr lang="fr-FR" sz="2000" dirty="0"/>
              <a:t>EXERCICE 2 </a:t>
            </a:r>
            <a:br>
              <a:rPr lang="fr-FR" dirty="0"/>
            </a:br>
            <a:br>
              <a:rPr lang="fr-FR" dirty="0"/>
            </a:br>
            <a:r>
              <a:rPr lang="fr-FR" sz="2000" dirty="0"/>
              <a:t>Transformer le stress en énergie positive </a:t>
            </a:r>
          </a:p>
        </p:txBody>
      </p:sp>
    </p:spTree>
    <p:extLst>
      <p:ext uri="{BB962C8B-B14F-4D97-AF65-F5344CB8AC3E}">
        <p14:creationId xmlns:p14="http://schemas.microsoft.com/office/powerpoint/2010/main" val="1486453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98419" y="205706"/>
            <a:ext cx="6956059" cy="3981000"/>
          </a:xfrm>
        </p:spPr>
        <p:txBody>
          <a:bodyPr>
            <a:normAutofit/>
          </a:bodyPr>
          <a:lstStyle/>
          <a:p>
            <a:pPr>
              <a:lnSpc>
                <a:spcPct val="80000"/>
              </a:lnSpc>
            </a:pPr>
            <a:r>
              <a:rPr lang="fr-FR" sz="2100" dirty="0">
                <a:solidFill>
                  <a:schemeClr val="accent5"/>
                </a:solidFill>
              </a:rPr>
              <a:t>Fanny Faugeron-Kimhi,</a:t>
            </a:r>
            <a:br>
              <a:rPr lang="fr-FR" sz="1425" dirty="0">
                <a:solidFill>
                  <a:schemeClr val="accent5"/>
                </a:solidFill>
              </a:rPr>
            </a:br>
            <a:r>
              <a:rPr lang="fr-FR" sz="1425" dirty="0">
                <a:solidFill>
                  <a:schemeClr val="accent5"/>
                </a:solidFill>
              </a:rPr>
              <a:t>Présidente de </a:t>
            </a:r>
            <a:r>
              <a:rPr lang="fr-FR" sz="1425" dirty="0" err="1">
                <a:solidFill>
                  <a:schemeClr val="accent5"/>
                </a:solidFill>
              </a:rPr>
              <a:t>Sérénite&amp;co</a:t>
            </a:r>
            <a:r>
              <a:rPr lang="fr-FR" sz="1425" dirty="0">
                <a:solidFill>
                  <a:schemeClr val="accent5"/>
                </a:solidFill>
              </a:rPr>
              <a:t> et Sophrologue-Relaxologue</a:t>
            </a:r>
            <a:br>
              <a:rPr lang="fr-FR" sz="1425" dirty="0">
                <a:solidFill>
                  <a:schemeClr val="accent5"/>
                </a:solidFill>
              </a:rPr>
            </a:br>
            <a:br>
              <a:rPr lang="fr-FR" sz="1425" dirty="0">
                <a:solidFill>
                  <a:schemeClr val="accent5"/>
                </a:solidFill>
              </a:rPr>
            </a:br>
            <a:br>
              <a:rPr lang="fr-FR" sz="1425" dirty="0">
                <a:solidFill>
                  <a:schemeClr val="accent5"/>
                </a:solidFill>
              </a:rPr>
            </a:br>
            <a:endParaRPr lang="fr-FR" sz="1425" dirty="0">
              <a:solidFill>
                <a:schemeClr val="accent5"/>
              </a:solidFill>
            </a:endParaRPr>
          </a:p>
        </p:txBody>
      </p:sp>
      <p:sp>
        <p:nvSpPr>
          <p:cNvPr id="10" name="Content Placeholder 9"/>
          <p:cNvSpPr>
            <a:spLocks noGrp="1"/>
          </p:cNvSpPr>
          <p:nvPr>
            <p:ph idx="1"/>
          </p:nvPr>
        </p:nvSpPr>
        <p:spPr>
          <a:xfrm>
            <a:off x="3543301" y="1255060"/>
            <a:ext cx="4988858" cy="3511966"/>
          </a:xfrm>
        </p:spPr>
        <p:txBody>
          <a:bodyPr>
            <a:normAutofit/>
          </a:bodyPr>
          <a:lstStyle/>
          <a:p>
            <a:r>
              <a:rPr lang="fr-FR" sz="1600" dirty="0">
                <a:solidFill>
                  <a:schemeClr val="accent5"/>
                </a:solidFill>
              </a:rPr>
              <a:t>Après plusieurs années à piloter des organisations œuvrant dans le domaine de la santé et de la prévention en collaboration avec des médecins et experts, Fanny Faugeron-Kimhi, sophrologue certifiée a fait le choix de créer sa propre structure de conseil pour apporter des solutions bien-être </a:t>
            </a:r>
            <a:br>
              <a:rPr lang="fr-FR" sz="1600" dirty="0">
                <a:solidFill>
                  <a:schemeClr val="accent5"/>
                </a:solidFill>
              </a:rPr>
            </a:br>
            <a:r>
              <a:rPr lang="fr-FR" sz="1600" dirty="0">
                <a:solidFill>
                  <a:schemeClr val="accent5"/>
                </a:solidFill>
              </a:rPr>
              <a:t>sur-mesure et efficaces aux entreprises. </a:t>
            </a:r>
          </a:p>
          <a:p>
            <a:endParaRPr lang="fr-FR" sz="1600" dirty="0">
              <a:solidFill>
                <a:schemeClr val="accent5"/>
              </a:solidFill>
            </a:endParaRPr>
          </a:p>
          <a:p>
            <a:r>
              <a:rPr lang="fr-FR" sz="1600" dirty="0">
                <a:solidFill>
                  <a:schemeClr val="accent5"/>
                </a:solidFill>
              </a:rPr>
              <a:t>Son objectif : permettre aux personnes d’être plus autonomes dans la gestion de leur stress et favoriser ainsi une performance sereine des hommes et des organisations. </a:t>
            </a:r>
            <a:endParaRPr lang="en-US" sz="1600" dirty="0">
              <a:solidFill>
                <a:schemeClr val="accent5"/>
              </a:solidFill>
            </a:endParaRPr>
          </a:p>
        </p:txBody>
      </p:sp>
      <p:sp>
        <p:nvSpPr>
          <p:cNvPr id="14" name="Rectangle : coins arrondis 13">
            <a:extLst>
              <a:ext uri="{FF2B5EF4-FFF2-40B4-BE49-F238E27FC236}">
                <a16:creationId xmlns:a16="http://schemas.microsoft.com/office/drawing/2014/main" id="{7E388B53-7408-4B8A-9732-522D47A61D8D}"/>
              </a:ext>
            </a:extLst>
          </p:cNvPr>
          <p:cNvSpPr/>
          <p:nvPr/>
        </p:nvSpPr>
        <p:spPr>
          <a:xfrm>
            <a:off x="298419" y="1255060"/>
            <a:ext cx="2960483" cy="3124388"/>
          </a:xfrm>
          <a:prstGeom prst="roundRect">
            <a:avLst/>
          </a:pr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47917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Rectangle 4"/>
          <p:cNvSpPr/>
          <p:nvPr/>
        </p:nvSpPr>
        <p:spPr>
          <a:xfrm>
            <a:off x="3269607" y="4740419"/>
            <a:ext cx="2122697" cy="253916"/>
          </a:xfrm>
          <a:prstGeom prst="rect">
            <a:avLst/>
          </a:prstGeom>
        </p:spPr>
        <p:txBody>
          <a:bodyPr wrap="none">
            <a:spAutoFit/>
          </a:bodyPr>
          <a:lstStyle/>
          <a:p>
            <a:r>
              <a:rPr lang="fr-FR" sz="1050" dirty="0">
                <a:solidFill>
                  <a:schemeClr val="accent5"/>
                </a:solidFill>
              </a:rPr>
              <a:t>© Copyright 2019 Sérénité-n-</a:t>
            </a:r>
            <a:r>
              <a:rPr lang="fr-FR" sz="1050" dirty="0" err="1">
                <a:solidFill>
                  <a:schemeClr val="accent5"/>
                </a:solidFill>
              </a:rPr>
              <a:t>co.</a:t>
            </a:r>
            <a:endParaRPr lang="fr-FR" sz="1050" dirty="0">
              <a:solidFill>
                <a:schemeClr val="accent5"/>
              </a:solidFill>
            </a:endParaRPr>
          </a:p>
        </p:txBody>
      </p:sp>
      <p:sp>
        <p:nvSpPr>
          <p:cNvPr id="8" name="Espace réservé du contenu 2">
            <a:extLst>
              <a:ext uri="{FF2B5EF4-FFF2-40B4-BE49-F238E27FC236}">
                <a16:creationId xmlns:a16="http://schemas.microsoft.com/office/drawing/2014/main" id="{1CDCF22D-1B95-49EA-8F94-4E1D85622918}"/>
              </a:ext>
            </a:extLst>
          </p:cNvPr>
          <p:cNvSpPr>
            <a:spLocks noGrp="1"/>
          </p:cNvSpPr>
          <p:nvPr>
            <p:ph type="body" idx="4294967295"/>
          </p:nvPr>
        </p:nvSpPr>
        <p:spPr>
          <a:xfrm>
            <a:off x="4318485" y="2553691"/>
            <a:ext cx="3094038" cy="1522350"/>
          </a:xfrm>
        </p:spPr>
        <p:txBody>
          <a:bodyPr>
            <a:noAutofit/>
          </a:bodyPr>
          <a:lstStyle/>
          <a:p>
            <a:r>
              <a:rPr lang="fr-FR" b="1" dirty="0">
                <a:solidFill>
                  <a:srgbClr val="8CCC9A"/>
                </a:solidFill>
                <a:cs typeface="Calibri Light" panose="020F0302020204030204" pitchFamily="34" charset="0"/>
              </a:rPr>
              <a:t>Fanny Faugeron-Kimhi</a:t>
            </a:r>
          </a:p>
          <a:p>
            <a:r>
              <a:rPr lang="fr-FR" sz="1200" dirty="0">
                <a:solidFill>
                  <a:srgbClr val="8CCC9A"/>
                </a:solidFill>
                <a:cs typeface="Calibri Light" panose="020F0302020204030204" pitchFamily="34" charset="0"/>
              </a:rPr>
              <a:t>Consultante mieux-être en entreprise Sophrologue (Titre RNCP)</a:t>
            </a:r>
          </a:p>
          <a:p>
            <a:r>
              <a:rPr lang="fr-FR" sz="1200" b="1" dirty="0">
                <a:solidFill>
                  <a:schemeClr val="accent5"/>
                </a:solidFill>
                <a:cs typeface="Calibri Light" panose="020F0302020204030204" pitchFamily="34" charset="0"/>
                <a:hlinkClick r:id="rId3">
                  <a:extLst>
                    <a:ext uri="{A12FA001-AC4F-418D-AE19-62706E023703}">
                      <ahyp:hlinkClr xmlns:ahyp="http://schemas.microsoft.com/office/drawing/2018/hyperlinkcolor" val="tx"/>
                    </a:ext>
                  </a:extLst>
                </a:hlinkClick>
              </a:rPr>
              <a:t>fanny@serenite-n-co.com</a:t>
            </a:r>
            <a:r>
              <a:rPr lang="fr-FR" sz="1200" b="1" dirty="0">
                <a:solidFill>
                  <a:schemeClr val="accent5"/>
                </a:solidFill>
                <a:cs typeface="Calibri Light" panose="020F0302020204030204" pitchFamily="34" charset="0"/>
              </a:rPr>
              <a:t> </a:t>
            </a:r>
          </a:p>
          <a:p>
            <a:r>
              <a:rPr lang="fr-FR" sz="1200" dirty="0">
                <a:solidFill>
                  <a:srgbClr val="8CCC9A"/>
                </a:solidFill>
                <a:cs typeface="Calibri Light" panose="020F0302020204030204" pitchFamily="34" charset="0"/>
              </a:rPr>
              <a:t>06.12.31.15.49</a:t>
            </a:r>
          </a:p>
          <a:p>
            <a:r>
              <a:rPr lang="fr-FR" sz="1200" dirty="0">
                <a:solidFill>
                  <a:srgbClr val="8CCC9A"/>
                </a:solidFill>
                <a:cs typeface="Calibri Light" panose="020F0302020204030204" pitchFamily="34" charset="0"/>
              </a:rPr>
              <a:t>09.72.58.53.03</a:t>
            </a:r>
          </a:p>
          <a:p>
            <a:endParaRPr lang="fr-FR" sz="1200" dirty="0">
              <a:cs typeface="Calibri Light" panose="020F0302020204030204" pitchFamily="34" charset="0"/>
            </a:endParaRPr>
          </a:p>
          <a:p>
            <a:endParaRPr lang="fr-FR" sz="1200" dirty="0">
              <a:cs typeface="Calibri Light" panose="020F0302020204030204" pitchFamily="34" charset="0"/>
            </a:endParaRPr>
          </a:p>
        </p:txBody>
      </p:sp>
      <p:sp>
        <p:nvSpPr>
          <p:cNvPr id="11" name="ZoneTexte 10">
            <a:extLst>
              <a:ext uri="{FF2B5EF4-FFF2-40B4-BE49-F238E27FC236}">
                <a16:creationId xmlns:a16="http://schemas.microsoft.com/office/drawing/2014/main" id="{AE43158E-9E3C-4139-84CC-62038ED62F6B}"/>
              </a:ext>
            </a:extLst>
          </p:cNvPr>
          <p:cNvSpPr txBox="1"/>
          <p:nvPr/>
        </p:nvSpPr>
        <p:spPr>
          <a:xfrm>
            <a:off x="2561611" y="4200481"/>
            <a:ext cx="4020779" cy="415498"/>
          </a:xfrm>
          <a:prstGeom prst="rect">
            <a:avLst/>
          </a:prstGeom>
          <a:noFill/>
        </p:spPr>
        <p:txBody>
          <a:bodyPr wrap="square" rtlCol="0">
            <a:spAutoFit/>
          </a:bodyPr>
          <a:lstStyle/>
          <a:p>
            <a:pPr algn="ctr"/>
            <a:r>
              <a:rPr lang="fr-FR" sz="2100" b="1" dirty="0">
                <a:solidFill>
                  <a:schemeClr val="accent5"/>
                </a:solidFill>
                <a:cs typeface="Calibri Light" panose="020F0302020204030204" pitchFamily="34" charset="0"/>
              </a:rPr>
              <a:t>www.serenite-n-co.com</a:t>
            </a:r>
          </a:p>
        </p:txBody>
      </p:sp>
      <p:sp>
        <p:nvSpPr>
          <p:cNvPr id="6" name="ZoneTexte 5">
            <a:extLst>
              <a:ext uri="{FF2B5EF4-FFF2-40B4-BE49-F238E27FC236}">
                <a16:creationId xmlns:a16="http://schemas.microsoft.com/office/drawing/2014/main" id="{D1596712-603D-46C2-BBBD-A76AA9D1D238}"/>
              </a:ext>
            </a:extLst>
          </p:cNvPr>
          <p:cNvSpPr txBox="1"/>
          <p:nvPr/>
        </p:nvSpPr>
        <p:spPr>
          <a:xfrm>
            <a:off x="4318485" y="2031941"/>
            <a:ext cx="2147637" cy="507831"/>
          </a:xfrm>
          <a:prstGeom prst="rect">
            <a:avLst/>
          </a:prstGeom>
          <a:noFill/>
        </p:spPr>
        <p:txBody>
          <a:bodyPr wrap="square" rtlCol="0">
            <a:spAutoFit/>
          </a:bodyPr>
          <a:lstStyle/>
          <a:p>
            <a:r>
              <a:rPr lang="fr-FR" sz="2700" b="1" dirty="0">
                <a:solidFill>
                  <a:schemeClr val="accent5"/>
                </a:solidFill>
              </a:rPr>
              <a:t>Contact</a:t>
            </a:r>
          </a:p>
        </p:txBody>
      </p:sp>
      <p:pic>
        <p:nvPicPr>
          <p:cNvPr id="7" name="Image 6">
            <a:extLst>
              <a:ext uri="{FF2B5EF4-FFF2-40B4-BE49-F238E27FC236}">
                <a16:creationId xmlns:a16="http://schemas.microsoft.com/office/drawing/2014/main" id="{905B2876-F040-479C-9AF1-3B158D391E82}"/>
              </a:ext>
            </a:extLst>
          </p:cNvPr>
          <p:cNvPicPr>
            <a:picLocks noChangeAspect="1"/>
          </p:cNvPicPr>
          <p:nvPr/>
        </p:nvPicPr>
        <p:blipFill rotWithShape="1">
          <a:blip r:embed="rId4">
            <a:alphaModFix/>
            <a:extLst>
              <a:ext uri="{28A0092B-C50C-407E-A947-70E740481C1C}">
                <a14:useLocalDpi xmlns:a14="http://schemas.microsoft.com/office/drawing/2010/main" val="0"/>
              </a:ext>
            </a:extLst>
          </a:blip>
          <a:srcRect l="13099" r="3" b="3"/>
          <a:stretch/>
        </p:blipFill>
        <p:spPr>
          <a:xfrm>
            <a:off x="1" y="577528"/>
            <a:ext cx="3617558" cy="4162891"/>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pic>
        <p:nvPicPr>
          <p:cNvPr id="10" name="Image 9">
            <a:extLst>
              <a:ext uri="{FF2B5EF4-FFF2-40B4-BE49-F238E27FC236}">
                <a16:creationId xmlns:a16="http://schemas.microsoft.com/office/drawing/2014/main" id="{C960907C-019A-4BB1-A102-20568D0CDE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198" y="0"/>
            <a:ext cx="2668311" cy="848205"/>
          </a:xfrm>
          <a:prstGeom prst="rect">
            <a:avLst/>
          </a:prstGeom>
        </p:spPr>
      </p:pic>
      <p:sp>
        <p:nvSpPr>
          <p:cNvPr id="9" name="Title 4">
            <a:extLst>
              <a:ext uri="{FF2B5EF4-FFF2-40B4-BE49-F238E27FC236}">
                <a16:creationId xmlns:a16="http://schemas.microsoft.com/office/drawing/2014/main" id="{57D9A2E7-4C3D-4513-BE4D-4581BE87D6E2}"/>
              </a:ext>
            </a:extLst>
          </p:cNvPr>
          <p:cNvSpPr txBox="1">
            <a:spLocks/>
          </p:cNvSpPr>
          <p:nvPr/>
        </p:nvSpPr>
        <p:spPr>
          <a:xfrm>
            <a:off x="4318485" y="867763"/>
            <a:ext cx="4650972" cy="507831"/>
          </a:xfrm>
          <a:prstGeom prst="rect">
            <a:avLst/>
          </a:prstGeom>
          <a:noFill/>
          <a:ln>
            <a:noFill/>
          </a:ln>
        </p:spPr>
        <p:txBody>
          <a:bodyPr spcFirstLastPara="1" vert="horz" wrap="square" lIns="68580" tIns="34290" rIns="68580" bIns="34290" rtlCol="0" anchor="t" anchorCtr="0">
            <a:normAutofit fontScale="925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1pPr>
            <a:lvl2pPr marR="0" lvl="1"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2pPr>
            <a:lvl3pPr marR="0" lvl="2"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3pPr>
            <a:lvl4pPr marR="0" lvl="3"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4pPr>
            <a:lvl5pPr marR="0" lvl="4"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5pPr>
            <a:lvl6pPr marR="0" lvl="5"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6pPr>
            <a:lvl7pPr marR="0" lvl="6"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7pPr>
            <a:lvl8pPr marR="0" lvl="7"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8pPr>
            <a:lvl9pPr marR="0" lvl="8" algn="l" rtl="0">
              <a:lnSpc>
                <a:spcPct val="100000"/>
              </a:lnSpc>
              <a:spcBef>
                <a:spcPts val="0"/>
              </a:spcBef>
              <a:spcAft>
                <a:spcPts val="0"/>
              </a:spcAft>
              <a:buClr>
                <a:srgbClr val="FFFFFF"/>
              </a:buClr>
              <a:buSzPts val="2400"/>
              <a:buFont typeface="Nunito Sans"/>
              <a:buNone/>
              <a:defRPr sz="2400" b="0" i="0" u="none" strike="noStrike" cap="none">
                <a:solidFill>
                  <a:srgbClr val="FFFFFF"/>
                </a:solidFill>
                <a:latin typeface="Nunito Sans"/>
                <a:ea typeface="Nunito Sans"/>
                <a:cs typeface="Nunito Sans"/>
                <a:sym typeface="Nunito Sans"/>
              </a:defRPr>
            </a:lvl9pPr>
          </a:lstStyle>
          <a:p>
            <a:r>
              <a:rPr lang="en-US" sz="3300" dirty="0">
                <a:solidFill>
                  <a:schemeClr val="bg1"/>
                </a:solidFill>
              </a:rPr>
              <a:t>Merci de </a:t>
            </a:r>
            <a:r>
              <a:rPr lang="en-US" sz="3300" dirty="0" err="1">
                <a:solidFill>
                  <a:schemeClr val="bg1"/>
                </a:solidFill>
              </a:rPr>
              <a:t>votre</a:t>
            </a:r>
            <a:r>
              <a:rPr lang="en-US" sz="3300" dirty="0">
                <a:solidFill>
                  <a:schemeClr val="bg1"/>
                </a:solidFill>
              </a:rPr>
              <a:t> attention</a:t>
            </a:r>
          </a:p>
        </p:txBody>
      </p:sp>
      <p:sp>
        <p:nvSpPr>
          <p:cNvPr id="12" name="Text Placeholder 5">
            <a:extLst>
              <a:ext uri="{FF2B5EF4-FFF2-40B4-BE49-F238E27FC236}">
                <a16:creationId xmlns:a16="http://schemas.microsoft.com/office/drawing/2014/main" id="{3C27FA44-77C3-4505-AC9C-CEBF99683306}"/>
              </a:ext>
            </a:extLst>
          </p:cNvPr>
          <p:cNvSpPr txBox="1">
            <a:spLocks/>
          </p:cNvSpPr>
          <p:nvPr/>
        </p:nvSpPr>
        <p:spPr>
          <a:xfrm>
            <a:off x="4393788" y="1282187"/>
            <a:ext cx="3603625" cy="366713"/>
          </a:xfrm>
        </p:spPr>
        <p:txBody>
          <a:bodyPr vert="horz" lIns="68580" tIns="34290" rIns="68580" bIns="34290" rtlCol="0" anchor="b">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accent5"/>
                </a:solidFill>
              </a:rPr>
              <a:t>Au </a:t>
            </a:r>
            <a:r>
              <a:rPr lang="en-US" dirty="0" err="1">
                <a:solidFill>
                  <a:schemeClr val="accent5"/>
                </a:solidFill>
              </a:rPr>
              <a:t>plaisir</a:t>
            </a:r>
            <a:r>
              <a:rPr lang="en-US" dirty="0">
                <a:solidFill>
                  <a:schemeClr val="accent5"/>
                </a:solidFill>
              </a:rPr>
              <a:t> de </a:t>
            </a:r>
            <a:r>
              <a:rPr lang="en-US" dirty="0" err="1">
                <a:solidFill>
                  <a:schemeClr val="accent5"/>
                </a:solidFill>
              </a:rPr>
              <a:t>travailler</a:t>
            </a:r>
            <a:r>
              <a:rPr lang="en-US" dirty="0">
                <a:solidFill>
                  <a:schemeClr val="accent5"/>
                </a:solidFill>
              </a:rPr>
              <a:t> ensemble</a:t>
            </a:r>
          </a:p>
        </p:txBody>
      </p:sp>
    </p:spTree>
    <p:extLst>
      <p:ext uri="{BB962C8B-B14F-4D97-AF65-F5344CB8AC3E}">
        <p14:creationId xmlns:p14="http://schemas.microsoft.com/office/powerpoint/2010/main" val="397146225"/>
      </p:ext>
    </p:extLst>
  </p:cSld>
  <p:clrMapOvr>
    <a:masterClrMapping/>
  </p:clrMapOvr>
</p:sld>
</file>

<file path=ppt/theme/theme1.xml><?xml version="1.0" encoding="utf-8"?>
<a:theme xmlns:a="http://schemas.openxmlformats.org/drawingml/2006/main" name="Ulysses template">
  <a:themeElements>
    <a:clrScheme name="Sérénité &amp; co">
      <a:dk1>
        <a:srgbClr val="A8CCCC"/>
      </a:dk1>
      <a:lt1>
        <a:srgbClr val="8CCC9A"/>
      </a:lt1>
      <a:dk2>
        <a:srgbClr val="F1CB46"/>
      </a:dk2>
      <a:lt2>
        <a:srgbClr val="B56767"/>
      </a:lt2>
      <a:accent1>
        <a:srgbClr val="FFFFFF"/>
      </a:accent1>
      <a:accent2>
        <a:srgbClr val="D6DCE4"/>
      </a:accent2>
      <a:accent3>
        <a:srgbClr val="44546A"/>
      </a:accent3>
      <a:accent4>
        <a:srgbClr val="8496B0"/>
      </a:accent4>
      <a:accent5>
        <a:srgbClr val="595959"/>
      </a:accent5>
      <a:accent6>
        <a:srgbClr val="D8D8D8"/>
      </a:accent6>
      <a:hlink>
        <a:srgbClr val="000000"/>
      </a:hlink>
      <a:folHlink>
        <a:srgbClr val="B5676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826</TotalTime>
  <Words>552</Words>
  <Application>Microsoft Office PowerPoint</Application>
  <PresentationFormat>Affichage à l'écran (16:9)</PresentationFormat>
  <Paragraphs>36</Paragraphs>
  <Slides>6</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vt:i4>
      </vt:variant>
    </vt:vector>
  </HeadingPairs>
  <TitlesOfParts>
    <vt:vector size="14" baseType="lpstr">
      <vt:lpstr>Arial</vt:lpstr>
      <vt:lpstr>Calibri Light</vt:lpstr>
      <vt:lpstr>Gill Sans</vt:lpstr>
      <vt:lpstr>Nunito Sans</vt:lpstr>
      <vt:lpstr>Calibri</vt:lpstr>
      <vt:lpstr>arial, sans-serif</vt:lpstr>
      <vt:lpstr>Georgia</vt:lpstr>
      <vt:lpstr>Ulysses template</vt:lpstr>
      <vt:lpstr>Les clés de la sérénité, enfin entre vos mains</vt:lpstr>
      <vt:lpstr>Présentation PowerPoint</vt:lpstr>
      <vt:lpstr>EXERCICE 1   Apaiser en aidant à  ré-évaluer une émotion</vt:lpstr>
      <vt:lpstr>EXERCICE 2   Transformer le stress en énergie positive </vt:lpstr>
      <vt:lpstr>Fanny Faugeron-Kimhi, Présidente de Sérénite&amp;co et Sophrologue-Relaxologue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Judith BUCHINGER</dc:creator>
  <cp:lastModifiedBy>judith buchinger</cp:lastModifiedBy>
  <cp:revision>120</cp:revision>
  <dcterms:modified xsi:type="dcterms:W3CDTF">2020-05-19T11:20:49Z</dcterms:modified>
</cp:coreProperties>
</file>