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269BF-030F-4D2A-B570-5D93E927D4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885BF33-4F9D-4559-9B8A-504FB8A17ACC}">
      <dgm:prSet phldrT="[Texte]"/>
      <dgm:spPr>
        <a:solidFill>
          <a:schemeClr val="accent6">
            <a:lumMod val="75000"/>
          </a:schemeClr>
        </a:solidFill>
      </dgm:spPr>
      <dgm:t>
        <a:bodyPr/>
        <a:lstStyle/>
        <a:p>
          <a:r>
            <a:rPr lang="fr-FR" dirty="0" smtClean="0"/>
            <a:t>Usage</a:t>
          </a:r>
          <a:endParaRPr lang="fr-FR" dirty="0"/>
        </a:p>
      </dgm:t>
    </dgm:pt>
    <dgm:pt modelId="{223331F6-ADDF-46FF-BD53-A54091EE8312}" type="parTrans" cxnId="{B27C3738-2E5F-4A82-BCA6-61A436A45471}">
      <dgm:prSet/>
      <dgm:spPr/>
      <dgm:t>
        <a:bodyPr/>
        <a:lstStyle/>
        <a:p>
          <a:endParaRPr lang="fr-FR"/>
        </a:p>
      </dgm:t>
    </dgm:pt>
    <dgm:pt modelId="{470C07CD-C8F6-46C5-B71F-40179D49A415}" type="sibTrans" cxnId="{B27C3738-2E5F-4A82-BCA6-61A436A45471}">
      <dgm:prSet/>
      <dgm:spPr/>
      <dgm:t>
        <a:bodyPr/>
        <a:lstStyle/>
        <a:p>
          <a:endParaRPr lang="fr-FR"/>
        </a:p>
      </dgm:t>
    </dgm:pt>
    <dgm:pt modelId="{A4AA490F-3742-4EA2-AED8-C118281C7C6D}">
      <dgm:prSet phldrT="[Texte]" custT="1"/>
      <dgm:spPr/>
      <dgm:t>
        <a:bodyPr/>
        <a:lstStyle/>
        <a:p>
          <a:r>
            <a:rPr lang="fr-FR" sz="1200" dirty="0" smtClean="0"/>
            <a:t>Faire usage » de stupéfiants signifie en consommer, de manière habituelle ou occasionnelle, seul ou à plusieurs.</a:t>
          </a:r>
          <a:endParaRPr lang="fr-FR" sz="1200" dirty="0"/>
        </a:p>
      </dgm:t>
    </dgm:pt>
    <dgm:pt modelId="{27A1C376-7D30-437B-902D-52F442A71D94}" type="parTrans" cxnId="{E6343EBD-7166-4A59-9986-28EA6DDC3C36}">
      <dgm:prSet/>
      <dgm:spPr/>
      <dgm:t>
        <a:bodyPr/>
        <a:lstStyle/>
        <a:p>
          <a:endParaRPr lang="fr-FR"/>
        </a:p>
      </dgm:t>
    </dgm:pt>
    <dgm:pt modelId="{916B3F27-AB40-459F-BE83-622A55ADEB02}" type="sibTrans" cxnId="{E6343EBD-7166-4A59-9986-28EA6DDC3C36}">
      <dgm:prSet/>
      <dgm:spPr/>
      <dgm:t>
        <a:bodyPr/>
        <a:lstStyle/>
        <a:p>
          <a:endParaRPr lang="fr-FR"/>
        </a:p>
      </dgm:t>
    </dgm:pt>
    <dgm:pt modelId="{8F1A2F81-64DD-4F21-951C-0E21FACF8AA3}">
      <dgm:prSet phldrT="[Texte]" custT="1"/>
      <dgm:spPr/>
      <dgm:t>
        <a:bodyPr/>
        <a:lstStyle/>
        <a:p>
          <a:r>
            <a:rPr lang="fr-FR" sz="1200" dirty="0" smtClean="0"/>
            <a:t>Cet « usage illicite de l’une des substances ou plantes classées comme stupéfiants est puni d’un an d’emprisonnement et de 3750 euros d’amende » comme le prévoit l’article L3421-14 du code de santé publique</a:t>
          </a:r>
          <a:endParaRPr lang="fr-FR" sz="1200" dirty="0"/>
        </a:p>
      </dgm:t>
    </dgm:pt>
    <dgm:pt modelId="{64D9D069-1D24-470E-B22B-0440095B33DA}" type="parTrans" cxnId="{4665CA1A-5F44-437D-ADD2-0678548E8660}">
      <dgm:prSet/>
      <dgm:spPr/>
      <dgm:t>
        <a:bodyPr/>
        <a:lstStyle/>
        <a:p>
          <a:endParaRPr lang="fr-FR"/>
        </a:p>
      </dgm:t>
    </dgm:pt>
    <dgm:pt modelId="{7F044832-2E07-40B8-B1B5-CE6F334DA5ED}" type="sibTrans" cxnId="{4665CA1A-5F44-437D-ADD2-0678548E8660}">
      <dgm:prSet/>
      <dgm:spPr/>
      <dgm:t>
        <a:bodyPr/>
        <a:lstStyle/>
        <a:p>
          <a:endParaRPr lang="fr-FR"/>
        </a:p>
      </dgm:t>
    </dgm:pt>
    <dgm:pt modelId="{77B79FED-2A29-4599-B47D-2125884C6BE3}">
      <dgm:prSet phldrT="[Texte]"/>
      <dgm:spPr>
        <a:solidFill>
          <a:schemeClr val="accent6">
            <a:lumMod val="75000"/>
          </a:schemeClr>
        </a:solidFill>
      </dgm:spPr>
      <dgm:t>
        <a:bodyPr/>
        <a:lstStyle/>
        <a:p>
          <a:r>
            <a:rPr lang="fr-FR" dirty="0" smtClean="0"/>
            <a:t>Trafic</a:t>
          </a:r>
          <a:endParaRPr lang="fr-FR" dirty="0"/>
        </a:p>
      </dgm:t>
    </dgm:pt>
    <dgm:pt modelId="{98E9268A-55F9-4DCE-9912-D64D8BFAA482}" type="parTrans" cxnId="{0C103EEB-406C-405B-BAF7-18DCA4FD88B8}">
      <dgm:prSet/>
      <dgm:spPr/>
      <dgm:t>
        <a:bodyPr/>
        <a:lstStyle/>
        <a:p>
          <a:endParaRPr lang="fr-FR"/>
        </a:p>
      </dgm:t>
    </dgm:pt>
    <dgm:pt modelId="{EA7F360B-81DC-4628-BE85-2070B87F69C2}" type="sibTrans" cxnId="{0C103EEB-406C-405B-BAF7-18DCA4FD88B8}">
      <dgm:prSet/>
      <dgm:spPr/>
      <dgm:t>
        <a:bodyPr/>
        <a:lstStyle/>
        <a:p>
          <a:endParaRPr lang="fr-FR"/>
        </a:p>
      </dgm:t>
    </dgm:pt>
    <dgm:pt modelId="{3A007512-C78C-4BDC-85F6-397599C4C70C}">
      <dgm:prSet phldrT="[Texte]"/>
      <dgm:spPr/>
      <dgm:t>
        <a:bodyPr/>
        <a:lstStyle/>
        <a:p>
          <a:r>
            <a:rPr lang="fr-FR" dirty="0" smtClean="0"/>
            <a:t>Le terme de trafic recouvre la production, la fabrication, l’importation, l’exportation, le transport, la détention, l’offre, la cession, l’acquisition ou) illicites de stupéfiants</a:t>
          </a:r>
          <a:endParaRPr lang="fr-FR" dirty="0"/>
        </a:p>
      </dgm:t>
    </dgm:pt>
    <dgm:pt modelId="{5E16EB21-7242-4769-82C2-49234E675869}" type="parTrans" cxnId="{FF1C93C7-0792-45BC-BD4A-DBFA41770A85}">
      <dgm:prSet/>
      <dgm:spPr/>
      <dgm:t>
        <a:bodyPr/>
        <a:lstStyle/>
        <a:p>
          <a:endParaRPr lang="fr-FR"/>
        </a:p>
      </dgm:t>
    </dgm:pt>
    <dgm:pt modelId="{C5FB9FE7-2DB4-41C2-92C0-FCCE97CDE4DC}" type="sibTrans" cxnId="{FF1C93C7-0792-45BC-BD4A-DBFA41770A85}">
      <dgm:prSet/>
      <dgm:spPr/>
      <dgm:t>
        <a:bodyPr/>
        <a:lstStyle/>
        <a:p>
          <a:endParaRPr lang="fr-FR"/>
        </a:p>
      </dgm:t>
    </dgm:pt>
    <dgm:pt modelId="{48BA0FDB-F648-4D8D-870B-449532DF960E}">
      <dgm:prSet phldrT="[Texte]"/>
      <dgm:spPr/>
      <dgm:t>
        <a:bodyPr/>
        <a:lstStyle/>
        <a:p>
          <a:r>
            <a:rPr lang="fr-FR" dirty="0" smtClean="0"/>
            <a:t>Le trafic de drogue est pénalement sanctionné </a:t>
          </a:r>
          <a:endParaRPr lang="fr-FR" dirty="0"/>
        </a:p>
      </dgm:t>
    </dgm:pt>
    <dgm:pt modelId="{3464B68F-C699-4A6D-ADFD-32849577830D}" type="parTrans" cxnId="{46F4676F-31B3-4F95-AD03-08ED99F7D24E}">
      <dgm:prSet/>
      <dgm:spPr/>
      <dgm:t>
        <a:bodyPr/>
        <a:lstStyle/>
        <a:p>
          <a:endParaRPr lang="fr-FR"/>
        </a:p>
      </dgm:t>
    </dgm:pt>
    <dgm:pt modelId="{EA3380B8-FDAB-4A9B-BE43-0BAE15AFE659}" type="sibTrans" cxnId="{46F4676F-31B3-4F95-AD03-08ED99F7D24E}">
      <dgm:prSet/>
      <dgm:spPr/>
      <dgm:t>
        <a:bodyPr/>
        <a:lstStyle/>
        <a:p>
          <a:endParaRPr lang="fr-FR"/>
        </a:p>
      </dgm:t>
    </dgm:pt>
    <dgm:pt modelId="{A2AA5E72-90AD-43ED-BB5D-8F064D37E91C}">
      <dgm:prSet phldrT="[Texte]"/>
      <dgm:spPr>
        <a:solidFill>
          <a:schemeClr val="accent6">
            <a:lumMod val="75000"/>
          </a:schemeClr>
        </a:solidFill>
      </dgm:spPr>
      <dgm:t>
        <a:bodyPr/>
        <a:lstStyle/>
        <a:p>
          <a:r>
            <a:rPr lang="fr-FR" dirty="0" smtClean="0"/>
            <a:t>Provocation à l’usage</a:t>
          </a:r>
          <a:endParaRPr lang="fr-FR" dirty="0"/>
        </a:p>
      </dgm:t>
    </dgm:pt>
    <dgm:pt modelId="{F002FA47-03B8-485D-97C4-B30F9C6DCE55}" type="parTrans" cxnId="{72C04884-5971-4E9C-9123-35F2209F0462}">
      <dgm:prSet/>
      <dgm:spPr/>
      <dgm:t>
        <a:bodyPr/>
        <a:lstStyle/>
        <a:p>
          <a:endParaRPr lang="fr-FR"/>
        </a:p>
      </dgm:t>
    </dgm:pt>
    <dgm:pt modelId="{E57404D1-80CB-4CA8-A3D5-20653CEF4FD2}" type="sibTrans" cxnId="{72C04884-5971-4E9C-9123-35F2209F0462}">
      <dgm:prSet/>
      <dgm:spPr/>
      <dgm:t>
        <a:bodyPr/>
        <a:lstStyle/>
        <a:p>
          <a:endParaRPr lang="fr-FR"/>
        </a:p>
      </dgm:t>
    </dgm:pt>
    <dgm:pt modelId="{46164EDA-12EE-4438-88DA-7AD4108924B0}">
      <dgm:prSet phldrT="[Texte]"/>
      <dgm:spPr/>
      <dgm:t>
        <a:bodyPr/>
        <a:lstStyle/>
        <a:p>
          <a:r>
            <a:rPr lang="fr-FR" dirty="0" smtClean="0"/>
            <a:t>Le code de la santé publique interdit la provocation à l’usage ou au trafic de stupéfiants ou de substances présentées comme telles, même si cette provocation est restée sans effet. Ces faits peuvent être punis d’une peine de cinq ans d’emprisonnement et de 75 000 euros d’amende</a:t>
          </a:r>
          <a:endParaRPr lang="fr-FR" dirty="0"/>
        </a:p>
      </dgm:t>
    </dgm:pt>
    <dgm:pt modelId="{75150CA8-52DA-4A0A-A2B9-EA8565170A27}" type="parTrans" cxnId="{D63583C5-E857-4D89-80E8-8787045CC1B4}">
      <dgm:prSet/>
      <dgm:spPr/>
      <dgm:t>
        <a:bodyPr/>
        <a:lstStyle/>
        <a:p>
          <a:endParaRPr lang="fr-FR"/>
        </a:p>
      </dgm:t>
    </dgm:pt>
    <dgm:pt modelId="{22DFB2D3-87A3-49AF-B8D9-7E4D7E0CCF99}" type="sibTrans" cxnId="{D63583C5-E857-4D89-80E8-8787045CC1B4}">
      <dgm:prSet/>
      <dgm:spPr/>
      <dgm:t>
        <a:bodyPr/>
        <a:lstStyle/>
        <a:p>
          <a:endParaRPr lang="fr-FR"/>
        </a:p>
      </dgm:t>
    </dgm:pt>
    <dgm:pt modelId="{E093B33C-4F10-4F91-A4AF-C16CB4375CBD}" type="pres">
      <dgm:prSet presAssocID="{1EB269BF-030F-4D2A-B570-5D93E927D4E6}" presName="Name0" presStyleCnt="0">
        <dgm:presLayoutVars>
          <dgm:dir/>
          <dgm:animLvl val="lvl"/>
          <dgm:resizeHandles val="exact"/>
        </dgm:presLayoutVars>
      </dgm:prSet>
      <dgm:spPr/>
      <dgm:t>
        <a:bodyPr/>
        <a:lstStyle/>
        <a:p>
          <a:endParaRPr lang="fr-FR"/>
        </a:p>
      </dgm:t>
    </dgm:pt>
    <dgm:pt modelId="{D16E1539-F858-4CE3-A8E6-4D30EFDA13D5}" type="pres">
      <dgm:prSet presAssocID="{B885BF33-4F9D-4559-9B8A-504FB8A17ACC}" presName="linNode" presStyleCnt="0"/>
      <dgm:spPr/>
    </dgm:pt>
    <dgm:pt modelId="{3937183D-E387-4EE9-A18F-8D90E8D47FB9}" type="pres">
      <dgm:prSet presAssocID="{B885BF33-4F9D-4559-9B8A-504FB8A17ACC}" presName="parentText" presStyleLbl="node1" presStyleIdx="0" presStyleCnt="3">
        <dgm:presLayoutVars>
          <dgm:chMax val="1"/>
          <dgm:bulletEnabled val="1"/>
        </dgm:presLayoutVars>
      </dgm:prSet>
      <dgm:spPr/>
      <dgm:t>
        <a:bodyPr/>
        <a:lstStyle/>
        <a:p>
          <a:endParaRPr lang="fr-FR"/>
        </a:p>
      </dgm:t>
    </dgm:pt>
    <dgm:pt modelId="{BC68EC1D-A273-493C-AACA-AE600A47541D}" type="pres">
      <dgm:prSet presAssocID="{B885BF33-4F9D-4559-9B8A-504FB8A17ACC}" presName="descendantText" presStyleLbl="alignAccFollowNode1" presStyleIdx="0" presStyleCnt="3">
        <dgm:presLayoutVars>
          <dgm:bulletEnabled val="1"/>
        </dgm:presLayoutVars>
      </dgm:prSet>
      <dgm:spPr/>
      <dgm:t>
        <a:bodyPr/>
        <a:lstStyle/>
        <a:p>
          <a:endParaRPr lang="fr-FR"/>
        </a:p>
      </dgm:t>
    </dgm:pt>
    <dgm:pt modelId="{E1D07E61-7EBB-41D8-83B5-C716CD1A5454}" type="pres">
      <dgm:prSet presAssocID="{470C07CD-C8F6-46C5-B71F-40179D49A415}" presName="sp" presStyleCnt="0"/>
      <dgm:spPr/>
    </dgm:pt>
    <dgm:pt modelId="{1DCF23FC-1B8C-481C-8698-6DCD28C8D3AB}" type="pres">
      <dgm:prSet presAssocID="{77B79FED-2A29-4599-B47D-2125884C6BE3}" presName="linNode" presStyleCnt="0"/>
      <dgm:spPr/>
    </dgm:pt>
    <dgm:pt modelId="{0763FC34-96C3-41D3-BA25-6E999893D5E1}" type="pres">
      <dgm:prSet presAssocID="{77B79FED-2A29-4599-B47D-2125884C6BE3}" presName="parentText" presStyleLbl="node1" presStyleIdx="1" presStyleCnt="3">
        <dgm:presLayoutVars>
          <dgm:chMax val="1"/>
          <dgm:bulletEnabled val="1"/>
        </dgm:presLayoutVars>
      </dgm:prSet>
      <dgm:spPr/>
      <dgm:t>
        <a:bodyPr/>
        <a:lstStyle/>
        <a:p>
          <a:endParaRPr lang="fr-FR"/>
        </a:p>
      </dgm:t>
    </dgm:pt>
    <dgm:pt modelId="{1FD14642-6832-4689-BA9F-E5691C761FA6}" type="pres">
      <dgm:prSet presAssocID="{77B79FED-2A29-4599-B47D-2125884C6BE3}" presName="descendantText" presStyleLbl="alignAccFollowNode1" presStyleIdx="1" presStyleCnt="3">
        <dgm:presLayoutVars>
          <dgm:bulletEnabled val="1"/>
        </dgm:presLayoutVars>
      </dgm:prSet>
      <dgm:spPr/>
      <dgm:t>
        <a:bodyPr/>
        <a:lstStyle/>
        <a:p>
          <a:endParaRPr lang="fr-FR"/>
        </a:p>
      </dgm:t>
    </dgm:pt>
    <dgm:pt modelId="{234371FC-BD87-468D-A12F-FBD41D3FEF5D}" type="pres">
      <dgm:prSet presAssocID="{EA7F360B-81DC-4628-BE85-2070B87F69C2}" presName="sp" presStyleCnt="0"/>
      <dgm:spPr/>
    </dgm:pt>
    <dgm:pt modelId="{0ACB8406-4BBF-4C7A-B3E8-4F570756533B}" type="pres">
      <dgm:prSet presAssocID="{A2AA5E72-90AD-43ED-BB5D-8F064D37E91C}" presName="linNode" presStyleCnt="0"/>
      <dgm:spPr/>
    </dgm:pt>
    <dgm:pt modelId="{DFEC5C63-32C2-4880-BCD2-AFDA2FC7382F}" type="pres">
      <dgm:prSet presAssocID="{A2AA5E72-90AD-43ED-BB5D-8F064D37E91C}" presName="parentText" presStyleLbl="node1" presStyleIdx="2" presStyleCnt="3">
        <dgm:presLayoutVars>
          <dgm:chMax val="1"/>
          <dgm:bulletEnabled val="1"/>
        </dgm:presLayoutVars>
      </dgm:prSet>
      <dgm:spPr/>
      <dgm:t>
        <a:bodyPr/>
        <a:lstStyle/>
        <a:p>
          <a:endParaRPr lang="fr-FR"/>
        </a:p>
      </dgm:t>
    </dgm:pt>
    <dgm:pt modelId="{FB70C6B5-01C7-45C0-B500-39F15EAF1B7A}" type="pres">
      <dgm:prSet presAssocID="{A2AA5E72-90AD-43ED-BB5D-8F064D37E91C}" presName="descendantText" presStyleLbl="alignAccFollowNode1" presStyleIdx="2" presStyleCnt="3">
        <dgm:presLayoutVars>
          <dgm:bulletEnabled val="1"/>
        </dgm:presLayoutVars>
      </dgm:prSet>
      <dgm:spPr/>
      <dgm:t>
        <a:bodyPr/>
        <a:lstStyle/>
        <a:p>
          <a:endParaRPr lang="fr-FR"/>
        </a:p>
      </dgm:t>
    </dgm:pt>
  </dgm:ptLst>
  <dgm:cxnLst>
    <dgm:cxn modelId="{FA1316A1-E292-4933-811F-9CFFC262FEF9}" type="presOf" srcId="{A4AA490F-3742-4EA2-AED8-C118281C7C6D}" destId="{BC68EC1D-A273-493C-AACA-AE600A47541D}" srcOrd="0" destOrd="0" presId="urn:microsoft.com/office/officeart/2005/8/layout/vList5"/>
    <dgm:cxn modelId="{C3FC5CFA-AAE9-40DD-8FDE-0597A6FD688C}" type="presOf" srcId="{46164EDA-12EE-4438-88DA-7AD4108924B0}" destId="{FB70C6B5-01C7-45C0-B500-39F15EAF1B7A}" srcOrd="0" destOrd="0" presId="urn:microsoft.com/office/officeart/2005/8/layout/vList5"/>
    <dgm:cxn modelId="{46F4676F-31B3-4F95-AD03-08ED99F7D24E}" srcId="{77B79FED-2A29-4599-B47D-2125884C6BE3}" destId="{48BA0FDB-F648-4D8D-870B-449532DF960E}" srcOrd="1" destOrd="0" parTransId="{3464B68F-C699-4A6D-ADFD-32849577830D}" sibTransId="{EA3380B8-FDAB-4A9B-BE43-0BAE15AFE659}"/>
    <dgm:cxn modelId="{E6343EBD-7166-4A59-9986-28EA6DDC3C36}" srcId="{B885BF33-4F9D-4559-9B8A-504FB8A17ACC}" destId="{A4AA490F-3742-4EA2-AED8-C118281C7C6D}" srcOrd="0" destOrd="0" parTransId="{27A1C376-7D30-437B-902D-52F442A71D94}" sibTransId="{916B3F27-AB40-459F-BE83-622A55ADEB02}"/>
    <dgm:cxn modelId="{7B86F78C-8419-46D4-9E62-F2E8206E8ED8}" type="presOf" srcId="{A2AA5E72-90AD-43ED-BB5D-8F064D37E91C}" destId="{DFEC5C63-32C2-4880-BCD2-AFDA2FC7382F}" srcOrd="0" destOrd="0" presId="urn:microsoft.com/office/officeart/2005/8/layout/vList5"/>
    <dgm:cxn modelId="{FF1C93C7-0792-45BC-BD4A-DBFA41770A85}" srcId="{77B79FED-2A29-4599-B47D-2125884C6BE3}" destId="{3A007512-C78C-4BDC-85F6-397599C4C70C}" srcOrd="0" destOrd="0" parTransId="{5E16EB21-7242-4769-82C2-49234E675869}" sibTransId="{C5FB9FE7-2DB4-41C2-92C0-FCCE97CDE4DC}"/>
    <dgm:cxn modelId="{FB340F7E-4848-408A-B6EF-58A2D4599EE5}" type="presOf" srcId="{8F1A2F81-64DD-4F21-951C-0E21FACF8AA3}" destId="{BC68EC1D-A273-493C-AACA-AE600A47541D}" srcOrd="0" destOrd="1" presId="urn:microsoft.com/office/officeart/2005/8/layout/vList5"/>
    <dgm:cxn modelId="{D63583C5-E857-4D89-80E8-8787045CC1B4}" srcId="{A2AA5E72-90AD-43ED-BB5D-8F064D37E91C}" destId="{46164EDA-12EE-4438-88DA-7AD4108924B0}" srcOrd="0" destOrd="0" parTransId="{75150CA8-52DA-4A0A-A2B9-EA8565170A27}" sibTransId="{22DFB2D3-87A3-49AF-B8D9-7E4D7E0CCF99}"/>
    <dgm:cxn modelId="{72C04884-5971-4E9C-9123-35F2209F0462}" srcId="{1EB269BF-030F-4D2A-B570-5D93E927D4E6}" destId="{A2AA5E72-90AD-43ED-BB5D-8F064D37E91C}" srcOrd="2" destOrd="0" parTransId="{F002FA47-03B8-485D-97C4-B30F9C6DCE55}" sibTransId="{E57404D1-80CB-4CA8-A3D5-20653CEF4FD2}"/>
    <dgm:cxn modelId="{0C103EEB-406C-405B-BAF7-18DCA4FD88B8}" srcId="{1EB269BF-030F-4D2A-B570-5D93E927D4E6}" destId="{77B79FED-2A29-4599-B47D-2125884C6BE3}" srcOrd="1" destOrd="0" parTransId="{98E9268A-55F9-4DCE-9912-D64D8BFAA482}" sibTransId="{EA7F360B-81DC-4628-BE85-2070B87F69C2}"/>
    <dgm:cxn modelId="{98E7F904-7E06-4569-9B52-18837B3476FD}" type="presOf" srcId="{3A007512-C78C-4BDC-85F6-397599C4C70C}" destId="{1FD14642-6832-4689-BA9F-E5691C761FA6}" srcOrd="0" destOrd="0" presId="urn:microsoft.com/office/officeart/2005/8/layout/vList5"/>
    <dgm:cxn modelId="{4665CA1A-5F44-437D-ADD2-0678548E8660}" srcId="{B885BF33-4F9D-4559-9B8A-504FB8A17ACC}" destId="{8F1A2F81-64DD-4F21-951C-0E21FACF8AA3}" srcOrd="1" destOrd="0" parTransId="{64D9D069-1D24-470E-B22B-0440095B33DA}" sibTransId="{7F044832-2E07-40B8-B1B5-CE6F334DA5ED}"/>
    <dgm:cxn modelId="{E7CB3DB9-453A-404D-B595-D2F6588B914D}" type="presOf" srcId="{1EB269BF-030F-4D2A-B570-5D93E927D4E6}" destId="{E093B33C-4F10-4F91-A4AF-C16CB4375CBD}" srcOrd="0" destOrd="0" presId="urn:microsoft.com/office/officeart/2005/8/layout/vList5"/>
    <dgm:cxn modelId="{B27C3738-2E5F-4A82-BCA6-61A436A45471}" srcId="{1EB269BF-030F-4D2A-B570-5D93E927D4E6}" destId="{B885BF33-4F9D-4559-9B8A-504FB8A17ACC}" srcOrd="0" destOrd="0" parTransId="{223331F6-ADDF-46FF-BD53-A54091EE8312}" sibTransId="{470C07CD-C8F6-46C5-B71F-40179D49A415}"/>
    <dgm:cxn modelId="{78EF04A4-3E5F-4B91-B024-1C5762008C4E}" type="presOf" srcId="{48BA0FDB-F648-4D8D-870B-449532DF960E}" destId="{1FD14642-6832-4689-BA9F-E5691C761FA6}" srcOrd="0" destOrd="1" presId="urn:microsoft.com/office/officeart/2005/8/layout/vList5"/>
    <dgm:cxn modelId="{254BFD6D-352B-4EFA-BDB6-2276D4A80D5A}" type="presOf" srcId="{B885BF33-4F9D-4559-9B8A-504FB8A17ACC}" destId="{3937183D-E387-4EE9-A18F-8D90E8D47FB9}" srcOrd="0" destOrd="0" presId="urn:microsoft.com/office/officeart/2005/8/layout/vList5"/>
    <dgm:cxn modelId="{6BDB392C-BCC6-4DD7-8F23-E9EE27EA3A8A}" type="presOf" srcId="{77B79FED-2A29-4599-B47D-2125884C6BE3}" destId="{0763FC34-96C3-41D3-BA25-6E999893D5E1}" srcOrd="0" destOrd="0" presId="urn:microsoft.com/office/officeart/2005/8/layout/vList5"/>
    <dgm:cxn modelId="{C6AEE06E-2A9A-4515-B14F-DE1F50E56443}" type="presParOf" srcId="{E093B33C-4F10-4F91-A4AF-C16CB4375CBD}" destId="{D16E1539-F858-4CE3-A8E6-4D30EFDA13D5}" srcOrd="0" destOrd="0" presId="urn:microsoft.com/office/officeart/2005/8/layout/vList5"/>
    <dgm:cxn modelId="{5326466F-7CE3-4A1D-BA8F-8D7798795E50}" type="presParOf" srcId="{D16E1539-F858-4CE3-A8E6-4D30EFDA13D5}" destId="{3937183D-E387-4EE9-A18F-8D90E8D47FB9}" srcOrd="0" destOrd="0" presId="urn:microsoft.com/office/officeart/2005/8/layout/vList5"/>
    <dgm:cxn modelId="{5C0E0A93-9AD7-4470-A44B-F5B2F46BBA25}" type="presParOf" srcId="{D16E1539-F858-4CE3-A8E6-4D30EFDA13D5}" destId="{BC68EC1D-A273-493C-AACA-AE600A47541D}" srcOrd="1" destOrd="0" presId="urn:microsoft.com/office/officeart/2005/8/layout/vList5"/>
    <dgm:cxn modelId="{B36EE121-B2D8-4501-9D40-15EC0FDC8D77}" type="presParOf" srcId="{E093B33C-4F10-4F91-A4AF-C16CB4375CBD}" destId="{E1D07E61-7EBB-41D8-83B5-C716CD1A5454}" srcOrd="1" destOrd="0" presId="urn:microsoft.com/office/officeart/2005/8/layout/vList5"/>
    <dgm:cxn modelId="{239BAE89-B449-405F-BAA9-BBAFCB42723F}" type="presParOf" srcId="{E093B33C-4F10-4F91-A4AF-C16CB4375CBD}" destId="{1DCF23FC-1B8C-481C-8698-6DCD28C8D3AB}" srcOrd="2" destOrd="0" presId="urn:microsoft.com/office/officeart/2005/8/layout/vList5"/>
    <dgm:cxn modelId="{9EBD10F9-2AF0-46B4-9FF3-4926AFB37BDD}" type="presParOf" srcId="{1DCF23FC-1B8C-481C-8698-6DCD28C8D3AB}" destId="{0763FC34-96C3-41D3-BA25-6E999893D5E1}" srcOrd="0" destOrd="0" presId="urn:microsoft.com/office/officeart/2005/8/layout/vList5"/>
    <dgm:cxn modelId="{2BCECE2C-EC1F-4EC0-93E7-98B335BD747C}" type="presParOf" srcId="{1DCF23FC-1B8C-481C-8698-6DCD28C8D3AB}" destId="{1FD14642-6832-4689-BA9F-E5691C761FA6}" srcOrd="1" destOrd="0" presId="urn:microsoft.com/office/officeart/2005/8/layout/vList5"/>
    <dgm:cxn modelId="{661EA01C-DC14-49CD-B5BF-7F21E935E058}" type="presParOf" srcId="{E093B33C-4F10-4F91-A4AF-C16CB4375CBD}" destId="{234371FC-BD87-468D-A12F-FBD41D3FEF5D}" srcOrd="3" destOrd="0" presId="urn:microsoft.com/office/officeart/2005/8/layout/vList5"/>
    <dgm:cxn modelId="{83E64300-D64D-4EC3-8E18-22F1418F8DAA}" type="presParOf" srcId="{E093B33C-4F10-4F91-A4AF-C16CB4375CBD}" destId="{0ACB8406-4BBF-4C7A-B3E8-4F570756533B}" srcOrd="4" destOrd="0" presId="urn:microsoft.com/office/officeart/2005/8/layout/vList5"/>
    <dgm:cxn modelId="{9D98E6C3-2E09-4D88-AD4B-BB79A12C84DA}" type="presParOf" srcId="{0ACB8406-4BBF-4C7A-B3E8-4F570756533B}" destId="{DFEC5C63-32C2-4880-BCD2-AFDA2FC7382F}" srcOrd="0" destOrd="0" presId="urn:microsoft.com/office/officeart/2005/8/layout/vList5"/>
    <dgm:cxn modelId="{47FF47CB-B182-41F9-B162-FF939A5D0E23}" type="presParOf" srcId="{0ACB8406-4BBF-4C7A-B3E8-4F570756533B}" destId="{FB70C6B5-01C7-45C0-B500-39F15EAF1B7A}"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DDBAD465-B59A-438B-B432-2E1300BC2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FCAFE6F-512D-45AE-A0E7-9D656285B5DC}">
      <dgm:prSet phldrT="[Texte]"/>
      <dgm:spPr>
        <a:solidFill>
          <a:srgbClr val="C00000"/>
        </a:solidFill>
      </dgm:spPr>
      <dgm:t>
        <a:bodyPr/>
        <a:lstStyle/>
        <a:p>
          <a:r>
            <a:rPr lang="fr-FR" dirty="0" smtClean="0"/>
            <a:t>Tabac et publicité</a:t>
          </a:r>
          <a:endParaRPr lang="fr-FR" dirty="0"/>
        </a:p>
      </dgm:t>
    </dgm:pt>
    <dgm:pt modelId="{C52DF7B8-3468-4065-9BC5-B9F7631D0896}" type="parTrans" cxnId="{DC63021E-8DC5-4365-82F2-3D4B4C68E215}">
      <dgm:prSet/>
      <dgm:spPr/>
      <dgm:t>
        <a:bodyPr/>
        <a:lstStyle/>
        <a:p>
          <a:endParaRPr lang="fr-FR"/>
        </a:p>
      </dgm:t>
    </dgm:pt>
    <dgm:pt modelId="{BBCB0E33-202F-49B7-879F-2B760B69DB1C}" type="sibTrans" cxnId="{DC63021E-8DC5-4365-82F2-3D4B4C68E215}">
      <dgm:prSet/>
      <dgm:spPr/>
      <dgm:t>
        <a:bodyPr/>
        <a:lstStyle/>
        <a:p>
          <a:endParaRPr lang="fr-FR"/>
        </a:p>
      </dgm:t>
    </dgm:pt>
    <dgm:pt modelId="{220EC2CF-3ED7-4B50-B898-8C65D4044444}">
      <dgm:prSet phldrT="[Texte]"/>
      <dgm:spPr/>
      <dgm:t>
        <a:bodyPr/>
        <a:lstStyle/>
        <a:p>
          <a:r>
            <a:rPr lang="fr-FR" dirty="0" smtClean="0"/>
            <a:t>La loi Evin énonce que « toute propagande ou publicité, directe ou indirecte, en faveur du tabac ou des produits du tabac ainsi que toute distribution gratuite sont interdites ».</a:t>
          </a:r>
          <a:endParaRPr lang="fr-FR" dirty="0"/>
        </a:p>
      </dgm:t>
    </dgm:pt>
    <dgm:pt modelId="{EC11AFCF-06DC-4346-9B01-E680BADD6864}" type="parTrans" cxnId="{C04EFF90-57A7-4D98-9EEA-3177BD426045}">
      <dgm:prSet/>
      <dgm:spPr/>
      <dgm:t>
        <a:bodyPr/>
        <a:lstStyle/>
        <a:p>
          <a:endParaRPr lang="fr-FR"/>
        </a:p>
      </dgm:t>
    </dgm:pt>
    <dgm:pt modelId="{EDD08A1D-A631-433D-A0A4-F0345A70864D}" type="sibTrans" cxnId="{C04EFF90-57A7-4D98-9EEA-3177BD426045}">
      <dgm:prSet/>
      <dgm:spPr/>
      <dgm:t>
        <a:bodyPr/>
        <a:lstStyle/>
        <a:p>
          <a:endParaRPr lang="fr-FR"/>
        </a:p>
      </dgm:t>
    </dgm:pt>
    <dgm:pt modelId="{285D87C9-F578-4D8D-BDBA-60FC255B9F0B}">
      <dgm:prSet phldrT="[Texte]"/>
      <dgm:spPr>
        <a:solidFill>
          <a:srgbClr val="C00000"/>
        </a:solidFill>
      </dgm:spPr>
      <dgm:t>
        <a:bodyPr/>
        <a:lstStyle/>
        <a:p>
          <a:r>
            <a:rPr lang="fr-FR" dirty="0" smtClean="0"/>
            <a:t>Tabac et lieux publics</a:t>
          </a:r>
          <a:endParaRPr lang="fr-FR" dirty="0"/>
        </a:p>
      </dgm:t>
    </dgm:pt>
    <dgm:pt modelId="{41EB6FC8-86C8-440B-9087-761039DDC626}" type="parTrans" cxnId="{71A80266-8F43-4B21-A68C-E26C4846C53E}">
      <dgm:prSet/>
      <dgm:spPr/>
      <dgm:t>
        <a:bodyPr/>
        <a:lstStyle/>
        <a:p>
          <a:endParaRPr lang="fr-FR"/>
        </a:p>
      </dgm:t>
    </dgm:pt>
    <dgm:pt modelId="{E4BC2FAB-0B2E-46A7-B550-C7103DE18A0C}" type="sibTrans" cxnId="{71A80266-8F43-4B21-A68C-E26C4846C53E}">
      <dgm:prSet/>
      <dgm:spPr/>
      <dgm:t>
        <a:bodyPr/>
        <a:lstStyle/>
        <a:p>
          <a:endParaRPr lang="fr-FR"/>
        </a:p>
      </dgm:t>
    </dgm:pt>
    <dgm:pt modelId="{800B3D0E-3086-4F53-9818-5AD4E9B93709}">
      <dgm:prSet phldrT="[Texte]"/>
      <dgm:spPr/>
      <dgm:t>
        <a:bodyPr/>
        <a:lstStyle/>
        <a:p>
          <a:r>
            <a:rPr lang="fr-FR" dirty="0" smtClean="0"/>
            <a:t>Il est interdit de fumer dans les lieux affectés à un usage collectif, notamment scolaire, et dans les moyens de transport collectif, sauf dans les emplacements expressément réservés.</a:t>
          </a:r>
          <a:endParaRPr lang="fr-FR" dirty="0"/>
        </a:p>
      </dgm:t>
    </dgm:pt>
    <dgm:pt modelId="{827350E4-166F-4851-BE44-37BA82EBBE84}" type="parTrans" cxnId="{DC0338D8-021C-4AAC-B25D-639439353BCE}">
      <dgm:prSet/>
      <dgm:spPr/>
      <dgm:t>
        <a:bodyPr/>
        <a:lstStyle/>
        <a:p>
          <a:endParaRPr lang="fr-FR"/>
        </a:p>
      </dgm:t>
    </dgm:pt>
    <dgm:pt modelId="{0D093BB3-2983-487E-8DFF-FD970DDB57F3}" type="sibTrans" cxnId="{DC0338D8-021C-4AAC-B25D-639439353BCE}">
      <dgm:prSet/>
      <dgm:spPr/>
      <dgm:t>
        <a:bodyPr/>
        <a:lstStyle/>
        <a:p>
          <a:endParaRPr lang="fr-FR"/>
        </a:p>
      </dgm:t>
    </dgm:pt>
    <dgm:pt modelId="{CA957809-5AB1-448D-8DC9-D6F7EC472CE0}">
      <dgm:prSet phldrT="[Texte]"/>
      <dgm:spPr>
        <a:solidFill>
          <a:srgbClr val="C00000"/>
        </a:solidFill>
      </dgm:spPr>
      <dgm:t>
        <a:bodyPr/>
        <a:lstStyle/>
        <a:p>
          <a:r>
            <a:rPr lang="fr-FR" dirty="0" smtClean="0"/>
            <a:t>Tabac et mineur</a:t>
          </a:r>
          <a:endParaRPr lang="fr-FR" dirty="0"/>
        </a:p>
      </dgm:t>
    </dgm:pt>
    <dgm:pt modelId="{CA83E450-7BD8-4306-942C-4A3D15C5433E}" type="parTrans" cxnId="{D4023786-72C0-4AB6-B960-4E0E5BF58FE1}">
      <dgm:prSet/>
      <dgm:spPr/>
      <dgm:t>
        <a:bodyPr/>
        <a:lstStyle/>
        <a:p>
          <a:endParaRPr lang="fr-FR"/>
        </a:p>
      </dgm:t>
    </dgm:pt>
    <dgm:pt modelId="{24F66005-0546-49EC-B18E-4364795869D2}" type="sibTrans" cxnId="{D4023786-72C0-4AB6-B960-4E0E5BF58FE1}">
      <dgm:prSet/>
      <dgm:spPr/>
      <dgm:t>
        <a:bodyPr/>
        <a:lstStyle/>
        <a:p>
          <a:endParaRPr lang="fr-FR"/>
        </a:p>
      </dgm:t>
    </dgm:pt>
    <dgm:pt modelId="{01C8EF2B-8A88-4AFD-B5B9-62992257BA45}">
      <dgm:prSet phldrT="[Texte]"/>
      <dgm:spPr/>
      <dgm:t>
        <a:bodyPr/>
        <a:lstStyle/>
        <a:p>
          <a:r>
            <a:rPr lang="fr-FR" dirty="0" smtClean="0"/>
            <a:t>Depuis juillet 2009, il est interdit de vendre ou d’offrir, dans les débits de tabac, les commerces et les lieux publics, des produits du tabac ou leurs ingrédients, y compris le papier et le filtre, à des personnes de moins de 18 ans</a:t>
          </a:r>
          <a:endParaRPr lang="fr-FR" dirty="0"/>
        </a:p>
      </dgm:t>
    </dgm:pt>
    <dgm:pt modelId="{00325F8F-1F2E-48DD-A09A-331BCE24D8AA}" type="parTrans" cxnId="{67503D89-59D6-4F95-AA00-F74C7FD600F9}">
      <dgm:prSet/>
      <dgm:spPr/>
      <dgm:t>
        <a:bodyPr/>
        <a:lstStyle/>
        <a:p>
          <a:endParaRPr lang="fr-FR"/>
        </a:p>
      </dgm:t>
    </dgm:pt>
    <dgm:pt modelId="{C81D3114-4FE4-4932-A7FE-82B97AA94485}" type="sibTrans" cxnId="{67503D89-59D6-4F95-AA00-F74C7FD600F9}">
      <dgm:prSet/>
      <dgm:spPr/>
      <dgm:t>
        <a:bodyPr/>
        <a:lstStyle/>
        <a:p>
          <a:endParaRPr lang="fr-FR"/>
        </a:p>
      </dgm:t>
    </dgm:pt>
    <dgm:pt modelId="{99838F99-4970-4157-AF6F-D0151E3A9521}">
      <dgm:prSet/>
      <dgm:spPr>
        <a:solidFill>
          <a:srgbClr val="C00000"/>
        </a:solidFill>
      </dgm:spPr>
      <dgm:t>
        <a:bodyPr/>
        <a:lstStyle/>
        <a:p>
          <a:r>
            <a:rPr lang="fr-FR" dirty="0" smtClean="0"/>
            <a:t>Tabac et vente</a:t>
          </a:r>
          <a:endParaRPr lang="fr-FR" dirty="0"/>
        </a:p>
      </dgm:t>
    </dgm:pt>
    <dgm:pt modelId="{A77F04B8-3C7C-401C-8C79-6DCCA7A2500B}" type="parTrans" cxnId="{D35A0E2A-B626-4861-90F8-6403144FCE75}">
      <dgm:prSet/>
      <dgm:spPr/>
    </dgm:pt>
    <dgm:pt modelId="{96DAA299-7467-43EB-A13E-9A4BE913A09F}" type="sibTrans" cxnId="{D35A0E2A-B626-4861-90F8-6403144FCE75}">
      <dgm:prSet/>
      <dgm:spPr/>
    </dgm:pt>
    <dgm:pt modelId="{A980E1F1-AD83-49BC-8FE5-4CEE1898DD61}">
      <dgm:prSet/>
      <dgm:spPr/>
      <dgm:t>
        <a:bodyPr/>
        <a:lstStyle/>
        <a:p>
          <a:r>
            <a:rPr lang="fr-FR" dirty="0" smtClean="0"/>
            <a:t>En France métropolitaine, la vente au détail des tabacs manufacturés est un monopole confié à l’administration des douanes et droits indirects</a:t>
          </a:r>
          <a:endParaRPr lang="fr-FR" dirty="0"/>
        </a:p>
      </dgm:t>
    </dgm:pt>
    <dgm:pt modelId="{D8FAB6B8-27DF-401D-87B1-8CF64E00CB2E}" type="parTrans" cxnId="{67AB7B61-040A-4920-8996-60351563589D}">
      <dgm:prSet/>
      <dgm:spPr/>
    </dgm:pt>
    <dgm:pt modelId="{DFC14035-CC0E-4B05-A219-026081C578AC}" type="sibTrans" cxnId="{67AB7B61-040A-4920-8996-60351563589D}">
      <dgm:prSet/>
      <dgm:spPr/>
    </dgm:pt>
    <dgm:pt modelId="{50FD8A02-24FA-4E60-86D5-9EA8AFFCE00F}">
      <dgm:prSet/>
      <dgm:spPr>
        <a:solidFill>
          <a:srgbClr val="C00000"/>
        </a:solidFill>
      </dgm:spPr>
      <dgm:t>
        <a:bodyPr/>
        <a:lstStyle/>
        <a:p>
          <a:r>
            <a:rPr lang="fr-FR" dirty="0" smtClean="0"/>
            <a:t>Cigarette électronique</a:t>
          </a:r>
          <a:endParaRPr lang="fr-FR" dirty="0"/>
        </a:p>
      </dgm:t>
    </dgm:pt>
    <dgm:pt modelId="{C42297C2-897E-4903-A590-0D476752E49B}" type="parTrans" cxnId="{55D641E3-0992-4A23-B421-9C02A85B4F95}">
      <dgm:prSet/>
      <dgm:spPr/>
    </dgm:pt>
    <dgm:pt modelId="{8A7D102E-BBFC-4D36-9FDF-BA5AB9B00D1E}" type="sibTrans" cxnId="{55D641E3-0992-4A23-B421-9C02A85B4F95}">
      <dgm:prSet/>
      <dgm:spPr/>
    </dgm:pt>
    <dgm:pt modelId="{9D176F1F-03B1-4830-A0AC-9417B574CDF3}">
      <dgm:prSet/>
      <dgm:spPr/>
      <dgm:t>
        <a:bodyPr/>
        <a:lstStyle/>
        <a:p>
          <a:r>
            <a:rPr lang="fr-FR" dirty="0" smtClean="0"/>
            <a:t>Produit relativement récent, dont l’utilisation en lieux publics est régit de la même manière que pour les cigarettes « normales ».</a:t>
          </a:r>
          <a:endParaRPr lang="fr-FR" dirty="0"/>
        </a:p>
      </dgm:t>
    </dgm:pt>
    <dgm:pt modelId="{6FB43F7D-8912-4878-9A2F-6691459DBBF1}" type="parTrans" cxnId="{0A308695-B23A-443A-8690-B7271AE9AB0B}">
      <dgm:prSet/>
      <dgm:spPr/>
    </dgm:pt>
    <dgm:pt modelId="{AA12559A-3BF1-404D-B39C-0C7E46F47878}" type="sibTrans" cxnId="{0A308695-B23A-443A-8690-B7271AE9AB0B}">
      <dgm:prSet/>
      <dgm:spPr/>
    </dgm:pt>
    <dgm:pt modelId="{09879483-EDA6-4C43-97F0-1B2BB0D55010}" type="pres">
      <dgm:prSet presAssocID="{DDBAD465-B59A-438B-B432-2E1300BC2A36}" presName="Name0" presStyleCnt="0">
        <dgm:presLayoutVars>
          <dgm:dir/>
          <dgm:animLvl val="lvl"/>
          <dgm:resizeHandles val="exact"/>
        </dgm:presLayoutVars>
      </dgm:prSet>
      <dgm:spPr/>
    </dgm:pt>
    <dgm:pt modelId="{4FCE209D-F88F-49CF-A079-70492FFBF968}" type="pres">
      <dgm:prSet presAssocID="{EFCAFE6F-512D-45AE-A0E7-9D656285B5DC}" presName="linNode" presStyleCnt="0"/>
      <dgm:spPr/>
    </dgm:pt>
    <dgm:pt modelId="{8104A5B6-9F37-4219-ADEC-F70212F6A41F}" type="pres">
      <dgm:prSet presAssocID="{EFCAFE6F-512D-45AE-A0E7-9D656285B5DC}" presName="parentText" presStyleLbl="node1" presStyleIdx="0" presStyleCnt="5">
        <dgm:presLayoutVars>
          <dgm:chMax val="1"/>
          <dgm:bulletEnabled val="1"/>
        </dgm:presLayoutVars>
      </dgm:prSet>
      <dgm:spPr/>
    </dgm:pt>
    <dgm:pt modelId="{42206CC3-43A6-4463-B11B-882F9F0A63B9}" type="pres">
      <dgm:prSet presAssocID="{EFCAFE6F-512D-45AE-A0E7-9D656285B5DC}" presName="descendantText" presStyleLbl="alignAccFollowNode1" presStyleIdx="0" presStyleCnt="5">
        <dgm:presLayoutVars>
          <dgm:bulletEnabled val="1"/>
        </dgm:presLayoutVars>
      </dgm:prSet>
      <dgm:spPr/>
      <dgm:t>
        <a:bodyPr/>
        <a:lstStyle/>
        <a:p>
          <a:endParaRPr lang="fr-FR"/>
        </a:p>
      </dgm:t>
    </dgm:pt>
    <dgm:pt modelId="{AE00914C-C8E4-4A48-859B-2C6A97F46CF1}" type="pres">
      <dgm:prSet presAssocID="{BBCB0E33-202F-49B7-879F-2B760B69DB1C}" presName="sp" presStyleCnt="0"/>
      <dgm:spPr/>
    </dgm:pt>
    <dgm:pt modelId="{413D7144-E792-4F13-9106-433470E4DB00}" type="pres">
      <dgm:prSet presAssocID="{99838F99-4970-4157-AF6F-D0151E3A9521}" presName="linNode" presStyleCnt="0"/>
      <dgm:spPr/>
    </dgm:pt>
    <dgm:pt modelId="{DBDA3583-8E32-4705-87D9-7CF791A7CBBA}" type="pres">
      <dgm:prSet presAssocID="{99838F99-4970-4157-AF6F-D0151E3A9521}" presName="parentText" presStyleLbl="node1" presStyleIdx="1" presStyleCnt="5">
        <dgm:presLayoutVars>
          <dgm:chMax val="1"/>
          <dgm:bulletEnabled val="1"/>
        </dgm:presLayoutVars>
      </dgm:prSet>
      <dgm:spPr/>
      <dgm:t>
        <a:bodyPr/>
        <a:lstStyle/>
        <a:p>
          <a:endParaRPr lang="fr-FR"/>
        </a:p>
      </dgm:t>
    </dgm:pt>
    <dgm:pt modelId="{7346E6E9-D476-4634-8768-B5648F857911}" type="pres">
      <dgm:prSet presAssocID="{99838F99-4970-4157-AF6F-D0151E3A9521}" presName="descendantText" presStyleLbl="alignAccFollowNode1" presStyleIdx="1" presStyleCnt="5">
        <dgm:presLayoutVars>
          <dgm:bulletEnabled val="1"/>
        </dgm:presLayoutVars>
      </dgm:prSet>
      <dgm:spPr/>
      <dgm:t>
        <a:bodyPr/>
        <a:lstStyle/>
        <a:p>
          <a:endParaRPr lang="fr-FR"/>
        </a:p>
      </dgm:t>
    </dgm:pt>
    <dgm:pt modelId="{9FE8716F-AA4D-4EF0-A4B4-5CB30B3C4DA2}" type="pres">
      <dgm:prSet presAssocID="{96DAA299-7467-43EB-A13E-9A4BE913A09F}" presName="sp" presStyleCnt="0"/>
      <dgm:spPr/>
    </dgm:pt>
    <dgm:pt modelId="{A063C81E-8A97-4D26-8E33-B4641BD75B25}" type="pres">
      <dgm:prSet presAssocID="{285D87C9-F578-4D8D-BDBA-60FC255B9F0B}" presName="linNode" presStyleCnt="0"/>
      <dgm:spPr/>
    </dgm:pt>
    <dgm:pt modelId="{DEFF4C3E-C02A-49CD-A99A-CCA19B59312A}" type="pres">
      <dgm:prSet presAssocID="{285D87C9-F578-4D8D-BDBA-60FC255B9F0B}" presName="parentText" presStyleLbl="node1" presStyleIdx="2" presStyleCnt="5">
        <dgm:presLayoutVars>
          <dgm:chMax val="1"/>
          <dgm:bulletEnabled val="1"/>
        </dgm:presLayoutVars>
      </dgm:prSet>
      <dgm:spPr/>
      <dgm:t>
        <a:bodyPr/>
        <a:lstStyle/>
        <a:p>
          <a:endParaRPr lang="fr-FR"/>
        </a:p>
      </dgm:t>
    </dgm:pt>
    <dgm:pt modelId="{FB4831A4-6651-4D5E-85DD-60A7FBF3F6CB}" type="pres">
      <dgm:prSet presAssocID="{285D87C9-F578-4D8D-BDBA-60FC255B9F0B}" presName="descendantText" presStyleLbl="alignAccFollowNode1" presStyleIdx="2" presStyleCnt="5">
        <dgm:presLayoutVars>
          <dgm:bulletEnabled val="1"/>
        </dgm:presLayoutVars>
      </dgm:prSet>
      <dgm:spPr/>
      <dgm:t>
        <a:bodyPr/>
        <a:lstStyle/>
        <a:p>
          <a:endParaRPr lang="fr-FR"/>
        </a:p>
      </dgm:t>
    </dgm:pt>
    <dgm:pt modelId="{9A8D690C-9E4B-4B5A-A7D6-0D1C7A860E32}" type="pres">
      <dgm:prSet presAssocID="{E4BC2FAB-0B2E-46A7-B550-C7103DE18A0C}" presName="sp" presStyleCnt="0"/>
      <dgm:spPr/>
    </dgm:pt>
    <dgm:pt modelId="{5EB04DC7-73A8-43AB-A708-B90AB9F44B5F}" type="pres">
      <dgm:prSet presAssocID="{CA957809-5AB1-448D-8DC9-D6F7EC472CE0}" presName="linNode" presStyleCnt="0"/>
      <dgm:spPr/>
    </dgm:pt>
    <dgm:pt modelId="{F16EC043-0BC9-4F93-B9A9-D344BCC94881}" type="pres">
      <dgm:prSet presAssocID="{CA957809-5AB1-448D-8DC9-D6F7EC472CE0}" presName="parentText" presStyleLbl="node1" presStyleIdx="3" presStyleCnt="5">
        <dgm:presLayoutVars>
          <dgm:chMax val="1"/>
          <dgm:bulletEnabled val="1"/>
        </dgm:presLayoutVars>
      </dgm:prSet>
      <dgm:spPr/>
      <dgm:t>
        <a:bodyPr/>
        <a:lstStyle/>
        <a:p>
          <a:endParaRPr lang="fr-FR"/>
        </a:p>
      </dgm:t>
    </dgm:pt>
    <dgm:pt modelId="{B8A237D2-7880-4EF5-B8C1-B73824528D06}" type="pres">
      <dgm:prSet presAssocID="{CA957809-5AB1-448D-8DC9-D6F7EC472CE0}" presName="descendantText" presStyleLbl="alignAccFollowNode1" presStyleIdx="3" presStyleCnt="5">
        <dgm:presLayoutVars>
          <dgm:bulletEnabled val="1"/>
        </dgm:presLayoutVars>
      </dgm:prSet>
      <dgm:spPr/>
      <dgm:t>
        <a:bodyPr/>
        <a:lstStyle/>
        <a:p>
          <a:endParaRPr lang="fr-FR"/>
        </a:p>
      </dgm:t>
    </dgm:pt>
    <dgm:pt modelId="{802A5D8F-E887-4BA6-9C51-BC24C9BC511B}" type="pres">
      <dgm:prSet presAssocID="{24F66005-0546-49EC-B18E-4364795869D2}" presName="sp" presStyleCnt="0"/>
      <dgm:spPr/>
    </dgm:pt>
    <dgm:pt modelId="{755B41CC-9482-47E7-8E0D-217A50BE698B}" type="pres">
      <dgm:prSet presAssocID="{50FD8A02-24FA-4E60-86D5-9EA8AFFCE00F}" presName="linNode" presStyleCnt="0"/>
      <dgm:spPr/>
    </dgm:pt>
    <dgm:pt modelId="{0D017B17-F51B-424F-A3D6-C2FECFD1B4DB}" type="pres">
      <dgm:prSet presAssocID="{50FD8A02-24FA-4E60-86D5-9EA8AFFCE00F}" presName="parentText" presStyleLbl="node1" presStyleIdx="4" presStyleCnt="5">
        <dgm:presLayoutVars>
          <dgm:chMax val="1"/>
          <dgm:bulletEnabled val="1"/>
        </dgm:presLayoutVars>
      </dgm:prSet>
      <dgm:spPr/>
      <dgm:t>
        <a:bodyPr/>
        <a:lstStyle/>
        <a:p>
          <a:endParaRPr lang="fr-FR"/>
        </a:p>
      </dgm:t>
    </dgm:pt>
    <dgm:pt modelId="{AD972A93-DCEB-4CEA-A15D-BDCFF0F514D0}" type="pres">
      <dgm:prSet presAssocID="{50FD8A02-24FA-4E60-86D5-9EA8AFFCE00F}" presName="descendantText" presStyleLbl="alignAccFollowNode1" presStyleIdx="4" presStyleCnt="5">
        <dgm:presLayoutVars>
          <dgm:bulletEnabled val="1"/>
        </dgm:presLayoutVars>
      </dgm:prSet>
      <dgm:spPr/>
      <dgm:t>
        <a:bodyPr/>
        <a:lstStyle/>
        <a:p>
          <a:endParaRPr lang="fr-FR"/>
        </a:p>
      </dgm:t>
    </dgm:pt>
  </dgm:ptLst>
  <dgm:cxnLst>
    <dgm:cxn modelId="{71A80266-8F43-4B21-A68C-E26C4846C53E}" srcId="{DDBAD465-B59A-438B-B432-2E1300BC2A36}" destId="{285D87C9-F578-4D8D-BDBA-60FC255B9F0B}" srcOrd="2" destOrd="0" parTransId="{41EB6FC8-86C8-440B-9087-761039DDC626}" sibTransId="{E4BC2FAB-0B2E-46A7-B550-C7103DE18A0C}"/>
    <dgm:cxn modelId="{040D0912-E766-4C18-BE60-A3CF398206E2}" type="presOf" srcId="{9D176F1F-03B1-4830-A0AC-9417B574CDF3}" destId="{AD972A93-DCEB-4CEA-A15D-BDCFF0F514D0}" srcOrd="0" destOrd="0" presId="urn:microsoft.com/office/officeart/2005/8/layout/vList5"/>
    <dgm:cxn modelId="{381951C6-D91F-43D1-8F57-D6C2F8186704}" type="presOf" srcId="{220EC2CF-3ED7-4B50-B898-8C65D4044444}" destId="{42206CC3-43A6-4463-B11B-882F9F0A63B9}" srcOrd="0" destOrd="0" presId="urn:microsoft.com/office/officeart/2005/8/layout/vList5"/>
    <dgm:cxn modelId="{67503D89-59D6-4F95-AA00-F74C7FD600F9}" srcId="{CA957809-5AB1-448D-8DC9-D6F7EC472CE0}" destId="{01C8EF2B-8A88-4AFD-B5B9-62992257BA45}" srcOrd="0" destOrd="0" parTransId="{00325F8F-1F2E-48DD-A09A-331BCE24D8AA}" sibTransId="{C81D3114-4FE4-4932-A7FE-82B97AA94485}"/>
    <dgm:cxn modelId="{C04EFF90-57A7-4D98-9EEA-3177BD426045}" srcId="{EFCAFE6F-512D-45AE-A0E7-9D656285B5DC}" destId="{220EC2CF-3ED7-4B50-B898-8C65D4044444}" srcOrd="0" destOrd="0" parTransId="{EC11AFCF-06DC-4346-9B01-E680BADD6864}" sibTransId="{EDD08A1D-A631-433D-A0A4-F0345A70864D}"/>
    <dgm:cxn modelId="{67AB7B61-040A-4920-8996-60351563589D}" srcId="{99838F99-4970-4157-AF6F-D0151E3A9521}" destId="{A980E1F1-AD83-49BC-8FE5-4CEE1898DD61}" srcOrd="0" destOrd="0" parTransId="{D8FAB6B8-27DF-401D-87B1-8CF64E00CB2E}" sibTransId="{DFC14035-CC0E-4B05-A219-026081C578AC}"/>
    <dgm:cxn modelId="{6F042B18-A95D-4EA3-86A3-5BB0C6BED46C}" type="presOf" srcId="{50FD8A02-24FA-4E60-86D5-9EA8AFFCE00F}" destId="{0D017B17-F51B-424F-A3D6-C2FECFD1B4DB}" srcOrd="0" destOrd="0" presId="urn:microsoft.com/office/officeart/2005/8/layout/vList5"/>
    <dgm:cxn modelId="{D10A1799-F640-49B1-810D-4D29EA306A78}" type="presOf" srcId="{99838F99-4970-4157-AF6F-D0151E3A9521}" destId="{DBDA3583-8E32-4705-87D9-7CF791A7CBBA}" srcOrd="0" destOrd="0" presId="urn:microsoft.com/office/officeart/2005/8/layout/vList5"/>
    <dgm:cxn modelId="{DC63021E-8DC5-4365-82F2-3D4B4C68E215}" srcId="{DDBAD465-B59A-438B-B432-2E1300BC2A36}" destId="{EFCAFE6F-512D-45AE-A0E7-9D656285B5DC}" srcOrd="0" destOrd="0" parTransId="{C52DF7B8-3468-4065-9BC5-B9F7631D0896}" sibTransId="{BBCB0E33-202F-49B7-879F-2B760B69DB1C}"/>
    <dgm:cxn modelId="{12DEE5B6-38BC-46A5-9DFE-BBBA12250706}" type="presOf" srcId="{EFCAFE6F-512D-45AE-A0E7-9D656285B5DC}" destId="{8104A5B6-9F37-4219-ADEC-F70212F6A41F}" srcOrd="0" destOrd="0" presId="urn:microsoft.com/office/officeart/2005/8/layout/vList5"/>
    <dgm:cxn modelId="{0A17E81F-A9FF-4911-890E-E228265B228E}" type="presOf" srcId="{A980E1F1-AD83-49BC-8FE5-4CEE1898DD61}" destId="{7346E6E9-D476-4634-8768-B5648F857911}" srcOrd="0" destOrd="0" presId="urn:microsoft.com/office/officeart/2005/8/layout/vList5"/>
    <dgm:cxn modelId="{9EA223BB-89CB-401A-B819-534B1A2171B5}" type="presOf" srcId="{CA957809-5AB1-448D-8DC9-D6F7EC472CE0}" destId="{F16EC043-0BC9-4F93-B9A9-D344BCC94881}" srcOrd="0" destOrd="0" presId="urn:microsoft.com/office/officeart/2005/8/layout/vList5"/>
    <dgm:cxn modelId="{794B4A39-8172-4B9E-B541-C1EBEE727E69}" type="presOf" srcId="{01C8EF2B-8A88-4AFD-B5B9-62992257BA45}" destId="{B8A237D2-7880-4EF5-B8C1-B73824528D06}" srcOrd="0" destOrd="0" presId="urn:microsoft.com/office/officeart/2005/8/layout/vList5"/>
    <dgm:cxn modelId="{2D83CA8E-9D54-470C-BD0E-8D247102FE91}" type="presOf" srcId="{800B3D0E-3086-4F53-9818-5AD4E9B93709}" destId="{FB4831A4-6651-4D5E-85DD-60A7FBF3F6CB}" srcOrd="0" destOrd="0" presId="urn:microsoft.com/office/officeart/2005/8/layout/vList5"/>
    <dgm:cxn modelId="{DC0338D8-021C-4AAC-B25D-639439353BCE}" srcId="{285D87C9-F578-4D8D-BDBA-60FC255B9F0B}" destId="{800B3D0E-3086-4F53-9818-5AD4E9B93709}" srcOrd="0" destOrd="0" parTransId="{827350E4-166F-4851-BE44-37BA82EBBE84}" sibTransId="{0D093BB3-2983-487E-8DFF-FD970DDB57F3}"/>
    <dgm:cxn modelId="{0A308695-B23A-443A-8690-B7271AE9AB0B}" srcId="{50FD8A02-24FA-4E60-86D5-9EA8AFFCE00F}" destId="{9D176F1F-03B1-4830-A0AC-9417B574CDF3}" srcOrd="0" destOrd="0" parTransId="{6FB43F7D-8912-4878-9A2F-6691459DBBF1}" sibTransId="{AA12559A-3BF1-404D-B39C-0C7E46F47878}"/>
    <dgm:cxn modelId="{BFCB0CF4-7AA1-4D0C-9265-C8A2DB5DEB03}" type="presOf" srcId="{285D87C9-F578-4D8D-BDBA-60FC255B9F0B}" destId="{DEFF4C3E-C02A-49CD-A99A-CCA19B59312A}" srcOrd="0" destOrd="0" presId="urn:microsoft.com/office/officeart/2005/8/layout/vList5"/>
    <dgm:cxn modelId="{97865020-A136-4BAF-B187-44A82D890169}" type="presOf" srcId="{DDBAD465-B59A-438B-B432-2E1300BC2A36}" destId="{09879483-EDA6-4C43-97F0-1B2BB0D55010}" srcOrd="0" destOrd="0" presId="urn:microsoft.com/office/officeart/2005/8/layout/vList5"/>
    <dgm:cxn modelId="{55D641E3-0992-4A23-B421-9C02A85B4F95}" srcId="{DDBAD465-B59A-438B-B432-2E1300BC2A36}" destId="{50FD8A02-24FA-4E60-86D5-9EA8AFFCE00F}" srcOrd="4" destOrd="0" parTransId="{C42297C2-897E-4903-A590-0D476752E49B}" sibTransId="{8A7D102E-BBFC-4D36-9FDF-BA5AB9B00D1E}"/>
    <dgm:cxn modelId="{D35A0E2A-B626-4861-90F8-6403144FCE75}" srcId="{DDBAD465-B59A-438B-B432-2E1300BC2A36}" destId="{99838F99-4970-4157-AF6F-D0151E3A9521}" srcOrd="1" destOrd="0" parTransId="{A77F04B8-3C7C-401C-8C79-6DCCA7A2500B}" sibTransId="{96DAA299-7467-43EB-A13E-9A4BE913A09F}"/>
    <dgm:cxn modelId="{D4023786-72C0-4AB6-B960-4E0E5BF58FE1}" srcId="{DDBAD465-B59A-438B-B432-2E1300BC2A36}" destId="{CA957809-5AB1-448D-8DC9-D6F7EC472CE0}" srcOrd="3" destOrd="0" parTransId="{CA83E450-7BD8-4306-942C-4A3D15C5433E}" sibTransId="{24F66005-0546-49EC-B18E-4364795869D2}"/>
    <dgm:cxn modelId="{5119B3CA-3C4C-44ED-B560-0E1C9EB4A1BE}" type="presParOf" srcId="{09879483-EDA6-4C43-97F0-1B2BB0D55010}" destId="{4FCE209D-F88F-49CF-A079-70492FFBF968}" srcOrd="0" destOrd="0" presId="urn:microsoft.com/office/officeart/2005/8/layout/vList5"/>
    <dgm:cxn modelId="{8DD086EC-BFF8-4FA4-9A01-93663BCA28AA}" type="presParOf" srcId="{4FCE209D-F88F-49CF-A079-70492FFBF968}" destId="{8104A5B6-9F37-4219-ADEC-F70212F6A41F}" srcOrd="0" destOrd="0" presId="urn:microsoft.com/office/officeart/2005/8/layout/vList5"/>
    <dgm:cxn modelId="{B6AB35AF-88FB-4399-93BD-9AC799A96655}" type="presParOf" srcId="{4FCE209D-F88F-49CF-A079-70492FFBF968}" destId="{42206CC3-43A6-4463-B11B-882F9F0A63B9}" srcOrd="1" destOrd="0" presId="urn:microsoft.com/office/officeart/2005/8/layout/vList5"/>
    <dgm:cxn modelId="{EA0AC232-D000-4258-AA9F-DCB6DA1F0E4B}" type="presParOf" srcId="{09879483-EDA6-4C43-97F0-1B2BB0D55010}" destId="{AE00914C-C8E4-4A48-859B-2C6A97F46CF1}" srcOrd="1" destOrd="0" presId="urn:microsoft.com/office/officeart/2005/8/layout/vList5"/>
    <dgm:cxn modelId="{069EB157-80C1-4DF7-9050-E09EA2EEE9A5}" type="presParOf" srcId="{09879483-EDA6-4C43-97F0-1B2BB0D55010}" destId="{413D7144-E792-4F13-9106-433470E4DB00}" srcOrd="2" destOrd="0" presId="urn:microsoft.com/office/officeart/2005/8/layout/vList5"/>
    <dgm:cxn modelId="{24E0E3EA-D722-4BEE-A5DB-9B545F5F581A}" type="presParOf" srcId="{413D7144-E792-4F13-9106-433470E4DB00}" destId="{DBDA3583-8E32-4705-87D9-7CF791A7CBBA}" srcOrd="0" destOrd="0" presId="urn:microsoft.com/office/officeart/2005/8/layout/vList5"/>
    <dgm:cxn modelId="{31D83BD8-C845-41F1-9AD6-E04934CFC78D}" type="presParOf" srcId="{413D7144-E792-4F13-9106-433470E4DB00}" destId="{7346E6E9-D476-4634-8768-B5648F857911}" srcOrd="1" destOrd="0" presId="urn:microsoft.com/office/officeart/2005/8/layout/vList5"/>
    <dgm:cxn modelId="{D42694AD-61BA-4A73-96C2-228361B40319}" type="presParOf" srcId="{09879483-EDA6-4C43-97F0-1B2BB0D55010}" destId="{9FE8716F-AA4D-4EF0-A4B4-5CB30B3C4DA2}" srcOrd="3" destOrd="0" presId="urn:microsoft.com/office/officeart/2005/8/layout/vList5"/>
    <dgm:cxn modelId="{24B19531-E8A3-491D-AAA8-CE66CD050E35}" type="presParOf" srcId="{09879483-EDA6-4C43-97F0-1B2BB0D55010}" destId="{A063C81E-8A97-4D26-8E33-B4641BD75B25}" srcOrd="4" destOrd="0" presId="urn:microsoft.com/office/officeart/2005/8/layout/vList5"/>
    <dgm:cxn modelId="{031BBA62-8D24-4D1D-A8C5-1F14371CC166}" type="presParOf" srcId="{A063C81E-8A97-4D26-8E33-B4641BD75B25}" destId="{DEFF4C3E-C02A-49CD-A99A-CCA19B59312A}" srcOrd="0" destOrd="0" presId="urn:microsoft.com/office/officeart/2005/8/layout/vList5"/>
    <dgm:cxn modelId="{EC712FFF-4838-40FA-83C2-4D747CDE62B9}" type="presParOf" srcId="{A063C81E-8A97-4D26-8E33-B4641BD75B25}" destId="{FB4831A4-6651-4D5E-85DD-60A7FBF3F6CB}" srcOrd="1" destOrd="0" presId="urn:microsoft.com/office/officeart/2005/8/layout/vList5"/>
    <dgm:cxn modelId="{66E864E0-BC5E-44A4-A97A-282C4EB13010}" type="presParOf" srcId="{09879483-EDA6-4C43-97F0-1B2BB0D55010}" destId="{9A8D690C-9E4B-4B5A-A7D6-0D1C7A860E32}" srcOrd="5" destOrd="0" presId="urn:microsoft.com/office/officeart/2005/8/layout/vList5"/>
    <dgm:cxn modelId="{9F95F028-DBF4-4B4F-BD27-FCF951FF659D}" type="presParOf" srcId="{09879483-EDA6-4C43-97F0-1B2BB0D55010}" destId="{5EB04DC7-73A8-43AB-A708-B90AB9F44B5F}" srcOrd="6" destOrd="0" presId="urn:microsoft.com/office/officeart/2005/8/layout/vList5"/>
    <dgm:cxn modelId="{89890370-D46A-4458-8838-F3DF104AABB5}" type="presParOf" srcId="{5EB04DC7-73A8-43AB-A708-B90AB9F44B5F}" destId="{F16EC043-0BC9-4F93-B9A9-D344BCC94881}" srcOrd="0" destOrd="0" presId="urn:microsoft.com/office/officeart/2005/8/layout/vList5"/>
    <dgm:cxn modelId="{425ACD70-D43D-4FEE-9DB7-4524BE5B614E}" type="presParOf" srcId="{5EB04DC7-73A8-43AB-A708-B90AB9F44B5F}" destId="{B8A237D2-7880-4EF5-B8C1-B73824528D06}" srcOrd="1" destOrd="0" presId="urn:microsoft.com/office/officeart/2005/8/layout/vList5"/>
    <dgm:cxn modelId="{422D2FAD-140C-45CD-AC56-B53FFEDC9E73}" type="presParOf" srcId="{09879483-EDA6-4C43-97F0-1B2BB0D55010}" destId="{802A5D8F-E887-4BA6-9C51-BC24C9BC511B}" srcOrd="7" destOrd="0" presId="urn:microsoft.com/office/officeart/2005/8/layout/vList5"/>
    <dgm:cxn modelId="{3F777F0D-875C-479F-81B4-F48060576A92}" type="presParOf" srcId="{09879483-EDA6-4C43-97F0-1B2BB0D55010}" destId="{755B41CC-9482-47E7-8E0D-217A50BE698B}" srcOrd="8" destOrd="0" presId="urn:microsoft.com/office/officeart/2005/8/layout/vList5"/>
    <dgm:cxn modelId="{26B4DD55-C11B-403B-8ECF-C6DD83FD786A}" type="presParOf" srcId="{755B41CC-9482-47E7-8E0D-217A50BE698B}" destId="{0D017B17-F51B-424F-A3D6-C2FECFD1B4DB}" srcOrd="0" destOrd="0" presId="urn:microsoft.com/office/officeart/2005/8/layout/vList5"/>
    <dgm:cxn modelId="{D81312A7-2FE7-40FF-9106-0F4DCA587C88}" type="presParOf" srcId="{755B41CC-9482-47E7-8E0D-217A50BE698B}" destId="{AD972A93-DCEB-4CEA-A15D-BDCFF0F514D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A6C9DD-813B-4516-91E8-492E402F7EFC}"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951FB-36C9-49F3-9473-9E36646B9E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6C9DD-813B-4516-91E8-492E402F7EFC}" type="datetimeFigureOut">
              <a:rPr lang="fr-FR" smtClean="0"/>
              <a:pPr/>
              <a:t>11/06/2020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951FB-36C9-49F3-9473-9E36646B9E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857364"/>
            <a:ext cx="7772400" cy="1470025"/>
          </a:xfrm>
        </p:spPr>
        <p:txBody>
          <a:bodyPr/>
          <a:lstStyle/>
          <a:p>
            <a:r>
              <a:rPr lang="fr-FR" b="1" dirty="0" smtClean="0"/>
              <a:t>ALCOOL, DROGUE, TABAC : </a:t>
            </a:r>
            <a:br>
              <a:rPr lang="fr-FR" b="1" dirty="0" smtClean="0"/>
            </a:br>
            <a:r>
              <a:rPr lang="fr-FR" b="1" dirty="0" smtClean="0"/>
              <a:t>QUE DIT LA LOI ?</a:t>
            </a:r>
            <a:endParaRPr lang="fr-FR" b="1" dirty="0"/>
          </a:p>
        </p:txBody>
      </p:sp>
      <p:sp>
        <p:nvSpPr>
          <p:cNvPr id="3" name="Sous-titre 2"/>
          <p:cNvSpPr>
            <a:spLocks noGrp="1"/>
          </p:cNvSpPr>
          <p:nvPr>
            <p:ph type="subTitle" idx="1"/>
          </p:nvPr>
        </p:nvSpPr>
        <p:spPr/>
        <p:txBody>
          <a:bodyPr/>
          <a:lstStyle/>
          <a:p>
            <a:endParaRPr lang="fr-FR" dirty="0"/>
          </a:p>
        </p:txBody>
      </p:sp>
      <p:pic>
        <p:nvPicPr>
          <p:cNvPr id="4" name="Image 3" descr="trois.png"/>
          <p:cNvPicPr>
            <a:picLocks noChangeAspect="1"/>
          </p:cNvPicPr>
          <p:nvPr/>
        </p:nvPicPr>
        <p:blipFill>
          <a:blip r:embed="rId2"/>
          <a:stretch>
            <a:fillRect/>
          </a:stretch>
        </p:blipFill>
        <p:spPr>
          <a:xfrm>
            <a:off x="1714480" y="3857628"/>
            <a:ext cx="5637709" cy="18684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nnabis.png"/>
          <p:cNvPicPr>
            <a:picLocks noChangeAspect="1"/>
          </p:cNvPicPr>
          <p:nvPr/>
        </p:nvPicPr>
        <p:blipFill>
          <a:blip r:embed="rId2"/>
          <a:stretch>
            <a:fillRect/>
          </a:stretch>
        </p:blipFill>
        <p:spPr>
          <a:xfrm>
            <a:off x="0" y="714356"/>
            <a:ext cx="9144000" cy="54292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caine.png"/>
          <p:cNvPicPr>
            <a:picLocks noChangeAspect="1"/>
          </p:cNvPicPr>
          <p:nvPr/>
        </p:nvPicPr>
        <p:blipFill>
          <a:blip r:embed="rId2"/>
          <a:stretch>
            <a:fillRect/>
          </a:stretch>
        </p:blipFill>
        <p:spPr>
          <a:xfrm>
            <a:off x="0" y="1000108"/>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lcool drogues.png"/>
          <p:cNvPicPr>
            <a:picLocks noChangeAspect="1"/>
          </p:cNvPicPr>
          <p:nvPr/>
        </p:nvPicPr>
        <p:blipFill>
          <a:blip r:embed="rId2"/>
          <a:stretch>
            <a:fillRect/>
          </a:stretch>
        </p:blipFill>
        <p:spPr>
          <a:xfrm>
            <a:off x="0" y="928670"/>
            <a:ext cx="9144064" cy="5143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lcool et cannabis.png"/>
          <p:cNvPicPr>
            <a:picLocks noChangeAspect="1"/>
          </p:cNvPicPr>
          <p:nvPr/>
        </p:nvPicPr>
        <p:blipFill>
          <a:blip r:embed="rId2"/>
          <a:stretch>
            <a:fillRect/>
          </a:stretch>
        </p:blipFill>
        <p:spPr>
          <a:xfrm>
            <a:off x="-32" y="857232"/>
            <a:ext cx="9144064" cy="51435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643998" cy="1143000"/>
          </a:xfrm>
        </p:spPr>
        <p:txBody>
          <a:bodyPr>
            <a:normAutofit fontScale="90000"/>
          </a:bodyPr>
          <a:lstStyle/>
          <a:p>
            <a:r>
              <a:rPr lang="fr-FR" b="1" dirty="0" smtClean="0"/>
              <a:t>Que dit la loi en matière de stupéfiants</a:t>
            </a:r>
            <a:endParaRPr lang="fr-FR" b="1" dirty="0"/>
          </a:p>
        </p:txBody>
      </p:sp>
      <p:graphicFrame>
        <p:nvGraphicFramePr>
          <p:cNvPr id="4" name="Espace réservé du contenu 3"/>
          <p:cNvGraphicFramePr>
            <a:graphicFrameLocks noGrp="1"/>
          </p:cNvGraphicFramePr>
          <p:nvPr>
            <p:ph idx="1"/>
          </p:nvPr>
        </p:nvGraphicFramePr>
        <p:xfrm>
          <a:off x="214282" y="1428736"/>
          <a:ext cx="8686800" cy="390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285720" y="5357827"/>
            <a:ext cx="3071834" cy="1357321"/>
            <a:chOff x="0" y="2496457"/>
            <a:chExt cx="2962656" cy="1187931"/>
          </a:xfrm>
        </p:grpSpPr>
        <p:sp>
          <p:nvSpPr>
            <p:cNvPr id="6" name="Rectangle à coins arrondis 5"/>
            <p:cNvSpPr/>
            <p:nvPr/>
          </p:nvSpPr>
          <p:spPr>
            <a:xfrm>
              <a:off x="0" y="2496457"/>
              <a:ext cx="2962656" cy="1187931"/>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fr-FR" sz="3200" dirty="0"/>
            </a:p>
          </p:txBody>
        </p:sp>
        <p:sp>
          <p:nvSpPr>
            <p:cNvPr id="7" name="Rectangle 6"/>
            <p:cNvSpPr/>
            <p:nvPr/>
          </p:nvSpPr>
          <p:spPr>
            <a:xfrm>
              <a:off x="66619" y="2558979"/>
              <a:ext cx="2846676" cy="1071951"/>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Drogue au volant</a:t>
              </a:r>
              <a:endParaRPr lang="fr-FR" sz="3300" kern="1200" dirty="0"/>
            </a:p>
          </p:txBody>
        </p:sp>
      </p:grpSp>
      <p:grpSp>
        <p:nvGrpSpPr>
          <p:cNvPr id="12" name="Groupe 11"/>
          <p:cNvGrpSpPr/>
          <p:nvPr/>
        </p:nvGrpSpPr>
        <p:grpSpPr>
          <a:xfrm>
            <a:off x="3357554" y="5500702"/>
            <a:ext cx="5581902" cy="1005598"/>
            <a:chOff x="3055809" y="2767299"/>
            <a:chExt cx="5581902" cy="1005598"/>
          </a:xfrm>
        </p:grpSpPr>
        <p:sp>
          <p:nvSpPr>
            <p:cNvPr id="13" name="Arrondir un rectangle avec un coin du même côté 12"/>
            <p:cNvSpPr/>
            <p:nvPr/>
          </p:nvSpPr>
          <p:spPr>
            <a:xfrm rot="5400000">
              <a:off x="5332786" y="490322"/>
              <a:ext cx="1005598" cy="555955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Arrondir un rectangle avec un coin du même côté 4"/>
            <p:cNvSpPr/>
            <p:nvPr/>
          </p:nvSpPr>
          <p:spPr>
            <a:xfrm>
              <a:off x="3127248" y="2816388"/>
              <a:ext cx="5510463" cy="9074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defTabSz="622300">
                <a:lnSpc>
                  <a:spcPct val="90000"/>
                </a:lnSpc>
                <a:spcBef>
                  <a:spcPct val="0"/>
                </a:spcBef>
                <a:spcAft>
                  <a:spcPct val="15000"/>
                </a:spcAft>
                <a:buChar char="••"/>
              </a:pPr>
              <a:r>
                <a:rPr lang="fr-FR" sz="1400" dirty="0"/>
                <a:t>Le code de la route prévoit deux ans d’emprisonnement et 4 500 euros d’amende pour toute personne conduisant ou ayant conduit après usage de substances ou plantes classées comme stupéfiants</a:t>
              </a:r>
              <a:endParaRPr lang="fr-FR" sz="1400" kern="1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 dit la loi en matière d’alcool</a:t>
            </a:r>
            <a:endParaRPr lang="fr-FR" b="1" dirty="0"/>
          </a:p>
        </p:txBody>
      </p:sp>
      <p:sp>
        <p:nvSpPr>
          <p:cNvPr id="3" name="Espace réservé du contenu 2"/>
          <p:cNvSpPr>
            <a:spLocks noGrp="1"/>
          </p:cNvSpPr>
          <p:nvPr>
            <p:ph idx="1"/>
          </p:nvPr>
        </p:nvSpPr>
        <p:spPr>
          <a:xfrm>
            <a:off x="428596" y="1428736"/>
            <a:ext cx="8429684" cy="4525963"/>
          </a:xfrm>
        </p:spPr>
        <p:txBody>
          <a:bodyPr>
            <a:noAutofit/>
          </a:bodyPr>
          <a:lstStyle/>
          <a:p>
            <a:pPr>
              <a:spcBef>
                <a:spcPts val="100"/>
              </a:spcBef>
            </a:pPr>
            <a:r>
              <a:rPr lang="fr-FR" sz="1600" b="1" dirty="0">
                <a:solidFill>
                  <a:srgbClr val="00B050"/>
                </a:solidFill>
              </a:rPr>
              <a:t>Alcool et vente</a:t>
            </a:r>
            <a:r>
              <a:rPr lang="fr-FR" sz="1600" dirty="0"/>
              <a:t> : Le code de la santé publique fixe les grands principes de la vente de boissons </a:t>
            </a:r>
            <a:r>
              <a:rPr lang="fr-FR" sz="1600" dirty="0" smtClean="0"/>
              <a:t>alcoolisées (âge du consommateur, heure et lieux de vente, interdiction des open bars publics </a:t>
            </a:r>
            <a:r>
              <a:rPr lang="fr-FR" sz="1600" dirty="0" err="1" smtClean="0"/>
              <a:t>etc</a:t>
            </a:r>
            <a:r>
              <a:rPr lang="fr-FR" sz="1600" dirty="0" smtClean="0"/>
              <a:t>).</a:t>
            </a:r>
            <a:r>
              <a:rPr lang="fr-FR" sz="1600" dirty="0"/>
              <a:t> </a:t>
            </a:r>
            <a:endParaRPr lang="fr-FR" sz="1600" dirty="0" smtClean="0"/>
          </a:p>
          <a:p>
            <a:pPr>
              <a:spcBef>
                <a:spcPts val="100"/>
              </a:spcBef>
              <a:buNone/>
            </a:pPr>
            <a:endParaRPr lang="fr-FR" sz="1600" dirty="0" smtClean="0"/>
          </a:p>
          <a:p>
            <a:pPr>
              <a:spcBef>
                <a:spcPts val="100"/>
              </a:spcBef>
            </a:pPr>
            <a:r>
              <a:rPr lang="fr-FR" sz="1600" b="1" dirty="0" smtClean="0">
                <a:solidFill>
                  <a:srgbClr val="00B050"/>
                </a:solidFill>
              </a:rPr>
              <a:t>Alcool </a:t>
            </a:r>
            <a:r>
              <a:rPr lang="fr-FR" sz="1600" b="1" dirty="0">
                <a:solidFill>
                  <a:srgbClr val="00B050"/>
                </a:solidFill>
              </a:rPr>
              <a:t>et publicité</a:t>
            </a:r>
            <a:r>
              <a:rPr lang="fr-FR" sz="1600" dirty="0"/>
              <a:t> : La loi du 10 janvier 1991, dite loi « Evin » ne prohibe pas la publicité des boissons alcooliques mais l’encadre strictement quant à son contenu et à son support</a:t>
            </a:r>
            <a:r>
              <a:rPr lang="fr-FR" sz="1600" dirty="0" smtClean="0"/>
              <a:t>.</a:t>
            </a:r>
          </a:p>
          <a:p>
            <a:pPr>
              <a:spcBef>
                <a:spcPts val="100"/>
              </a:spcBef>
              <a:buNone/>
            </a:pPr>
            <a:endParaRPr lang="fr-FR" sz="1600" dirty="0" smtClean="0"/>
          </a:p>
          <a:p>
            <a:pPr>
              <a:spcBef>
                <a:spcPts val="100"/>
              </a:spcBef>
            </a:pPr>
            <a:r>
              <a:rPr lang="fr-FR" sz="1600" b="1" dirty="0" smtClean="0">
                <a:solidFill>
                  <a:srgbClr val="00B050"/>
                </a:solidFill>
              </a:rPr>
              <a:t>Alcool </a:t>
            </a:r>
            <a:r>
              <a:rPr lang="fr-FR" sz="1600" b="1" dirty="0">
                <a:solidFill>
                  <a:srgbClr val="00B050"/>
                </a:solidFill>
              </a:rPr>
              <a:t>et travail</a:t>
            </a:r>
            <a:r>
              <a:rPr lang="fr-FR" sz="1600" dirty="0"/>
              <a:t> : Depuis 2014, une nouvelle réglementation s’applique sur le lieu de travail. </a:t>
            </a:r>
            <a:r>
              <a:rPr lang="fr-FR" sz="1600" dirty="0" smtClean="0"/>
              <a:t> Par exemple, aucune boisson alcoolisée autre que le vin, la bière, le cidre et le poiré n’est autorisé sur le lieux de travail</a:t>
            </a:r>
            <a:r>
              <a:rPr lang="fr-FR" sz="1600" dirty="0" smtClean="0"/>
              <a:t>.</a:t>
            </a:r>
          </a:p>
          <a:p>
            <a:pPr>
              <a:spcBef>
                <a:spcPts val="100"/>
              </a:spcBef>
              <a:buNone/>
            </a:pPr>
            <a:endParaRPr lang="fr-FR" sz="1600" dirty="0" smtClean="0"/>
          </a:p>
          <a:p>
            <a:pPr>
              <a:spcBef>
                <a:spcPts val="100"/>
              </a:spcBef>
            </a:pPr>
            <a:r>
              <a:rPr lang="fr-FR" sz="1600" b="1" dirty="0" smtClean="0">
                <a:solidFill>
                  <a:srgbClr val="00B050"/>
                </a:solidFill>
              </a:rPr>
              <a:t>Alcool </a:t>
            </a:r>
            <a:r>
              <a:rPr lang="fr-FR" sz="1600" b="1" dirty="0">
                <a:solidFill>
                  <a:srgbClr val="00B050"/>
                </a:solidFill>
              </a:rPr>
              <a:t>au volant </a:t>
            </a:r>
            <a:r>
              <a:rPr lang="fr-FR" sz="1600" dirty="0"/>
              <a:t>: </a:t>
            </a:r>
            <a:r>
              <a:rPr lang="fr-FR" sz="1600" dirty="0" smtClean="0"/>
              <a:t>Le taux </a:t>
            </a:r>
            <a:r>
              <a:rPr lang="fr-FR" sz="1600" dirty="0"/>
              <a:t>d’alcool limite autorisé pour les détenteurs du permis probatoire est de 0,2 gramme d’alcool par litre de sang. Après la période probatoire et pour les autres conducteurs, le taux d’alcool limite autorisé est fixé à 0,5 gramme d’alcool par litre de sang. </a:t>
            </a:r>
            <a:endParaRPr lang="fr-FR" sz="1600" dirty="0" smtClean="0"/>
          </a:p>
          <a:p>
            <a:pPr>
              <a:spcBef>
                <a:spcPts val="100"/>
              </a:spcBef>
              <a:buNone/>
            </a:pPr>
            <a:endParaRPr lang="fr-FR" sz="1600" dirty="0" smtClean="0"/>
          </a:p>
          <a:p>
            <a:pPr>
              <a:spcBef>
                <a:spcPts val="100"/>
              </a:spcBef>
            </a:pPr>
            <a:r>
              <a:rPr lang="fr-FR" sz="1600" b="1" dirty="0" smtClean="0">
                <a:solidFill>
                  <a:srgbClr val="00B050"/>
                </a:solidFill>
              </a:rPr>
              <a:t>Ivresse </a:t>
            </a:r>
            <a:r>
              <a:rPr lang="fr-FR" sz="1600" b="1" dirty="0">
                <a:solidFill>
                  <a:srgbClr val="00B050"/>
                </a:solidFill>
              </a:rPr>
              <a:t>publique </a:t>
            </a:r>
            <a:r>
              <a:rPr lang="fr-FR" sz="1600" dirty="0"/>
              <a:t>: L’ivresse publique et </a:t>
            </a:r>
            <a:r>
              <a:rPr lang="fr-FR" sz="1600" dirty="0" smtClean="0"/>
              <a:t>manifeste </a:t>
            </a:r>
            <a:r>
              <a:rPr lang="fr-FR" sz="1600" dirty="0"/>
              <a:t>est une infraction depuis 1873, elle est aujourd’hui régie par le Code de la santé publique</a:t>
            </a:r>
            <a:r>
              <a:rPr lang="fr-FR" sz="1600" dirty="0" smtClean="0"/>
              <a:t>.</a:t>
            </a:r>
          </a:p>
          <a:p>
            <a:pPr>
              <a:spcBef>
                <a:spcPts val="100"/>
              </a:spcBef>
            </a:pPr>
            <a:endParaRPr lang="fr-FR" sz="1600" dirty="0"/>
          </a:p>
          <a:p>
            <a:pPr>
              <a:spcBef>
                <a:spcPts val="100"/>
              </a:spcBef>
            </a:pPr>
            <a:r>
              <a:rPr lang="fr-FR" sz="1600" b="1" dirty="0" smtClean="0">
                <a:solidFill>
                  <a:srgbClr val="00B050"/>
                </a:solidFill>
              </a:rPr>
              <a:t>Alcool </a:t>
            </a:r>
            <a:r>
              <a:rPr lang="fr-FR" sz="1600" b="1" dirty="0">
                <a:solidFill>
                  <a:srgbClr val="00B050"/>
                </a:solidFill>
              </a:rPr>
              <a:t>et mineurs</a:t>
            </a:r>
            <a:r>
              <a:rPr lang="fr-FR" sz="1600" dirty="0"/>
              <a:t> : Depuis 2009, l’interdiction de la vente de boissons alcooliques a été étendue à tous les mineurs de plus de 16 ans. L’offre de ces boissons à titre gratuit est également interdite dans les débits de boissons et tous commerces ou lieux publics.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 dit la loi en matière de tabac</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332</Words>
  <Application>Microsoft Office PowerPoint</Application>
  <PresentationFormat>Affichage à l'écran (4:3)</PresentationFormat>
  <Paragraphs>35</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ALCOOL, DROGUE, TABAC :  QUE DIT LA LOI ?</vt:lpstr>
      <vt:lpstr>Diapositive 2</vt:lpstr>
      <vt:lpstr>Diapositive 3</vt:lpstr>
      <vt:lpstr>Diapositive 4</vt:lpstr>
      <vt:lpstr>Diapositive 5</vt:lpstr>
      <vt:lpstr>Que dit la loi en matière de stupéfiants</vt:lpstr>
      <vt:lpstr>Que dit la loi en matière d’alcool</vt:lpstr>
      <vt:lpstr>Que dit la loi en matière de tabac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ALCOOL, DROGUE, TABAC :  QUE DIT LA LOI ?</dc:title>
  <dc:creator>Léa Marteaux</dc:creator>
  <cp:lastModifiedBy>Léa Marteaux</cp:lastModifiedBy>
  <cp:revision>5</cp:revision>
  <dcterms:created xsi:type="dcterms:W3CDTF">2020-06-11T08:16:30Z</dcterms:created>
  <dcterms:modified xsi:type="dcterms:W3CDTF">2020-06-11T09:50:36Z</dcterms:modified>
</cp:coreProperties>
</file>